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1BF0792A-0F2B-4A2E-AB38-0A4F18A30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F57DB18D-C2F1-4C8C-8808-9C01ECE683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655" y="2028418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45D9E2ED-FF90-4200-A7EE-6D41D6526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018" y="644327"/>
            <a:ext cx="9299965" cy="4811366"/>
          </a:xfrm>
          <a:prstGeom prst="rect">
            <a:avLst/>
          </a:prstGeom>
          <a:gradFill>
            <a:gsLst>
              <a:gs pos="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3A4BEB8D-68AD-4314-8A2B-F8DC85A53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59494" y="967934"/>
            <a:ext cx="8673013" cy="4164964"/>
          </a:xfrm>
          <a:prstGeom prst="rect">
            <a:avLst/>
          </a:prstGeom>
          <a:gradFill>
            <a:gsLst>
              <a:gs pos="0">
                <a:srgbClr val="DADADA"/>
              </a:gs>
              <a:gs pos="100000">
                <a:srgbClr val="FFFFFE"/>
              </a:gs>
            </a:gsLst>
            <a:lin ang="16200000" scaled="0"/>
          </a:gradFill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93063" y="1590734"/>
            <a:ext cx="7405874" cy="2520012"/>
          </a:xfrm>
          <a:solidFill>
            <a:schemeClr val="bg2"/>
          </a:solidFill>
        </p:spPr>
        <p:txBody>
          <a:bodyPr anchor="ctr">
            <a:normAutofit/>
          </a:bodyPr>
          <a:lstStyle/>
          <a:p>
            <a:pPr algn="ctr"/>
            <a:r>
              <a:rPr lang="nl-NL" sz="6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Veiligheid en preventie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79" y="4427183"/>
            <a:ext cx="7379502" cy="522928"/>
          </a:xfrm>
        </p:spPr>
        <p:txBody>
          <a:bodyPr>
            <a:noAutofit/>
          </a:bodyPr>
          <a:lstStyle/>
          <a:p>
            <a:pPr algn="ctr"/>
            <a:r>
              <a:rPr lang="nl-NL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RAPPORTEREN</a:t>
            </a:r>
          </a:p>
        </p:txBody>
      </p:sp>
      <p:pic>
        <p:nvPicPr>
          <p:cNvPr id="105" name="Picture 104">
            <a:extLst>
              <a:ext uri="{FF2B5EF4-FFF2-40B4-BE49-F238E27FC236}">
                <a16:creationId xmlns:a16="http://schemas.microsoft.com/office/drawing/2014/main" id="{0A77FB0C-28BC-4111-9B52-5519F8FC9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5" t="7251" r="27757" b="71770"/>
          <a:stretch/>
        </p:blipFill>
        <p:spPr>
          <a:xfrm>
            <a:off x="2431572" y="1315695"/>
            <a:ext cx="7328856" cy="155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27A340D6-F815-4E10-96F1-11675989C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5" t="7251" r="27757" b="71770"/>
          <a:stretch/>
        </p:blipFill>
        <p:spPr>
          <a:xfrm>
            <a:off x="2431572" y="4209395"/>
            <a:ext cx="7328856" cy="155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1C4130F5-8C83-4EE4-B805-07AC9C7CF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30094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B5281F-D6D5-4F67-A180-734A9C896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55E13E39-A32D-40BA-B99B-47521827D2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671638" cy="3308170"/>
            <a:chOff x="7807230" y="2012810"/>
            <a:chExt cx="3251252" cy="3459865"/>
          </a:xfrm>
        </p:grpSpPr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BEA5A60B-38EF-4AE2-A188-03EF80507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40ABED2E-8638-4ADE-8145-10D6D54FA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rgbClr val="FFFFFE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4" descr="Coördinator Beveiliging (bol, mbo) | ROC Midden Nederland">
            <a:extLst>
              <a:ext uri="{FF2B5EF4-FFF2-40B4-BE49-F238E27FC236}">
                <a16:creationId xmlns:a16="http://schemas.microsoft.com/office/drawing/2014/main" id="{FA2EDFBF-4ADA-49A3-AF17-1E39DB390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89314" y="2314897"/>
            <a:ext cx="2983697" cy="298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10FDE29-D6D6-4BFF-B2A5-F91A4EBB7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362" y="2158175"/>
            <a:ext cx="5688963" cy="33081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is rapporteren.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Twee soorten rapporten.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Hoe je op de juiste manier moet rapporteren.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2124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163738-75D9-4375-B1D6-6EEABC1A2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1000461"/>
            <a:ext cx="9603275" cy="1002098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Rapporteren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231881B-11E1-42A7-8BEA-221777074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71769"/>
            <a:ext cx="9603275" cy="3294576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Het geven van een mondeling of schriftelijk verslag van een situatie, gebeurtenis of handeling.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Feiten en omstandigheden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Bijzondere gebeurtenissen en voorvallen</a:t>
            </a:r>
          </a:p>
        </p:txBody>
      </p:sp>
    </p:spTree>
    <p:extLst>
      <p:ext uri="{BB962C8B-B14F-4D97-AF65-F5344CB8AC3E}">
        <p14:creationId xmlns:p14="http://schemas.microsoft.com/office/powerpoint/2010/main" val="10970920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F6626C-7152-4EE3-B038-AE31BA2C9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Doelen rapporteren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471E1FD-46D4-4D1B-AC66-8B280DB8D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Anderen informeren over feiten en maatregelen die genomen zijn.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Overdragen van kennis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Verantwoording afleggen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Hulpmiddelen bij bijv. rechtszaken of schademelding</a:t>
            </a:r>
          </a:p>
        </p:txBody>
      </p:sp>
    </p:spTree>
    <p:extLst>
      <p:ext uri="{BB962C8B-B14F-4D97-AF65-F5344CB8AC3E}">
        <p14:creationId xmlns:p14="http://schemas.microsoft.com/office/powerpoint/2010/main" val="3361057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170D861-4049-43F4-BCF4-088470D3E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9C3684-6169-49E6-99BA-EF73401361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19A54F9-5D95-449A-BD6F-A11187FC8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9" y="957221"/>
            <a:ext cx="5864018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Soorten rapporten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BBBEE02-3B78-4C29-B8FF-45FBFF8FE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C41EB71-CCE4-4227-87F5-4E445F5A1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29" y="2167151"/>
            <a:ext cx="5864018" cy="3299194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Dienstrapport</a:t>
            </a:r>
          </a:p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Totaal overzicht met korte beschrijving van wat er tijdens je dienst is gebeurd.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5380EB2-1B03-4BD9-8B98-B3A1DD7D0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29" name="Rectangle 16">
              <a:extLst>
                <a:ext uri="{FF2B5EF4-FFF2-40B4-BE49-F238E27FC236}">
                  <a16:creationId xmlns:a16="http://schemas.microsoft.com/office/drawing/2014/main" id="{2C72F72E-336B-4BAB-9CFA-E55224D40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D6A7AAF-A2E1-4EFB-A032-F6D220F61D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Afbeelding 4" descr="Afbeelding met tafel&#10;&#10;Automatisch gegenereerde beschrijving">
            <a:extLst>
              <a:ext uri="{FF2B5EF4-FFF2-40B4-BE49-F238E27FC236}">
                <a16:creationId xmlns:a16="http://schemas.microsoft.com/office/drawing/2014/main" id="{77907FFD-1C89-4C22-AEBA-A7F753B918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9212" b="-4"/>
          <a:stretch/>
        </p:blipFill>
        <p:spPr>
          <a:xfrm>
            <a:off x="8116373" y="1116345"/>
            <a:ext cx="2799103" cy="3866172"/>
          </a:xfrm>
          <a:prstGeom prst="rect">
            <a:avLst/>
          </a:prstGeom>
        </p:spPr>
      </p:pic>
      <p:pic>
        <p:nvPicPr>
          <p:cNvPr id="30" name="Picture 19">
            <a:extLst>
              <a:ext uri="{FF2B5EF4-FFF2-40B4-BE49-F238E27FC236}">
                <a16:creationId xmlns:a16="http://schemas.microsoft.com/office/drawing/2014/main" id="{187F4E96-4E7F-4215-89B9-A7EC454B0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31" name="Straight Connector 21">
            <a:extLst>
              <a:ext uri="{FF2B5EF4-FFF2-40B4-BE49-F238E27FC236}">
                <a16:creationId xmlns:a16="http://schemas.microsoft.com/office/drawing/2014/main" id="{56D3E787-6CA7-41C8-BA4E-172D478D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798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4B81BD-C11C-46A8-BE3F-76AA4554F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Soorten rapporten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2CAF67C-E82F-4CC4-865B-897276E0C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Specifiek rapport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is er gebeurd en hoe heb jij gehandeld.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Andere formulieren bijv. bij diefstal of vermissing.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Van belang om andere partijen in te lichten.</a:t>
            </a: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882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216D9FD-860F-4F5C-8D9B-CE7002071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357C3F-AE2D-4E27-9611-0828B603A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8"/>
            <a:ext cx="4818379" cy="638923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6D31922-C6F6-495D-863E-C493DE5EA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6" y="977028"/>
            <a:ext cx="3990974" cy="5237503"/>
          </a:xfrm>
        </p:spPr>
        <p:txBody>
          <a:bodyPr anchor="ctr">
            <a:normAutofit/>
          </a:bodyPr>
          <a:lstStyle/>
          <a:p>
            <a:r>
              <a:rPr lang="nl-NL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W’ s </a:t>
            </a:r>
            <a:br>
              <a:rPr lang="nl-NL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(specifiek rapport)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8F81944-7799-4F49-BC71-540ABE90E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5" t="10783" r="36507" b="21409"/>
          <a:stretch/>
        </p:blipFill>
        <p:spPr>
          <a:xfrm rot="5400000">
            <a:off x="1310303" y="3351275"/>
            <a:ext cx="6858000" cy="155448"/>
          </a:xfrm>
          <a:prstGeom prst="rect">
            <a:avLst/>
          </a:prstGeom>
          <a:noFill/>
          <a:ln>
            <a:noFill/>
          </a:ln>
        </p:spPr>
      </p:pic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8D074069-7026-466C-B495-20FB9578CF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8379" y="0"/>
            <a:ext cx="7373621" cy="6858000"/>
          </a:xfrm>
          <a:prstGeom prst="rect">
            <a:avLst/>
          </a:prstGeom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E9DE654-9C11-45A0-9530-1008AE865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954" y="977029"/>
            <a:ext cx="5428789" cy="5237503"/>
          </a:xfrm>
        </p:spPr>
        <p:txBody>
          <a:bodyPr anchor="ctr"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Waar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vond de gebeurtenis plaats?</a:t>
            </a: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Wanneer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vond de gebeurtenis plaats?</a:t>
            </a: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Wat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is er gebeurd?</a:t>
            </a: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Wie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 zij er bij betrokken?</a:t>
            </a: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Waardoor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is de gebeurtenis veroorzaakt?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Op </a:t>
            </a: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welke manier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is er door de betrokkenen gehandeld?</a:t>
            </a: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Waarom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heeft de gebeurtenis plaatsgevonden?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26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11745</TotalTime>
  <Words>178</Words>
  <Application>Microsoft Office PowerPoint</Application>
  <PresentationFormat>Breedbeeld</PresentationFormat>
  <Paragraphs>32</Paragraphs>
  <Slides>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</vt:lpstr>
      <vt:lpstr>Galerie</vt:lpstr>
      <vt:lpstr>Veiligheid en preventie</vt:lpstr>
      <vt:lpstr>Lesdoelen</vt:lpstr>
      <vt:lpstr>Rapporteren</vt:lpstr>
      <vt:lpstr>Doelen rapporteren</vt:lpstr>
      <vt:lpstr>Soorten rapporten</vt:lpstr>
      <vt:lpstr>Soorten rapporten</vt:lpstr>
      <vt:lpstr>7 W’ s  (specifiek rapport)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21</cp:revision>
  <dcterms:created xsi:type="dcterms:W3CDTF">2021-08-24T07:17:01Z</dcterms:created>
  <dcterms:modified xsi:type="dcterms:W3CDTF">2021-09-15T15:32:35Z</dcterms:modified>
</cp:coreProperties>
</file>