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59" r:id="rId4"/>
    <p:sldId id="260" r:id="rId5"/>
    <p:sldId id="258" r:id="rId6"/>
    <p:sldId id="25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48A87A34-81AB-432B-8DAE-1953F412C126}" type="datetimeFigureOut">
              <a:rPr lang="en-US" dirty="0"/>
              <a:pPr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8/29/2021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‹nr.›</a:t>
            </a:fld>
            <a:endParaRPr lang="en-US" dirty="0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y6bhbwtK3c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jlAviGD1C0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1" name="Rectangle 79">
            <a:extLst>
              <a:ext uri="{FF2B5EF4-FFF2-40B4-BE49-F238E27FC236}">
                <a16:creationId xmlns:a16="http://schemas.microsoft.com/office/drawing/2014/main" id="{A2F132DA-99DF-4366-BCF9-C220FA5FAB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2" name="Rectangle 81">
            <a:extLst>
              <a:ext uri="{FF2B5EF4-FFF2-40B4-BE49-F238E27FC236}">
                <a16:creationId xmlns:a16="http://schemas.microsoft.com/office/drawing/2014/main" id="{353C0889-5F08-4C6E-8208-199F0C8DA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49C9BCB-D8F9-462C-B666-0D6F11BEF1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8413" y="988098"/>
            <a:ext cx="3848325" cy="2407724"/>
          </a:xfrm>
        </p:spPr>
        <p:txBody>
          <a:bodyPr>
            <a:normAutofit/>
          </a:bodyPr>
          <a:lstStyle/>
          <a:p>
            <a:r>
              <a:rPr lang="nl-NL" sz="3700" b="1">
                <a:latin typeface="Arial" panose="020B0604020202020204" pitchFamily="34" charset="0"/>
                <a:cs typeface="Arial" panose="020B0604020202020204" pitchFamily="34" charset="0"/>
              </a:rPr>
              <a:t>Kennismaken met de veiligheidszorg</a:t>
            </a:r>
            <a:endParaRPr lang="nl-NL" sz="37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0A0F787-4AEC-4AA2-932C-D0E8CEFD3C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28415" y="3395822"/>
            <a:ext cx="3848323" cy="1718545"/>
          </a:xfrm>
        </p:spPr>
        <p:txBody>
          <a:bodyPr>
            <a:normAutofit/>
          </a:bodyPr>
          <a:lstStyle/>
          <a:p>
            <a:r>
              <a:rPr lang="nl-NL" sz="1600">
                <a:latin typeface="Arial" panose="020B0604020202020204" pitchFamily="34" charset="0"/>
                <a:cs typeface="Arial" panose="020B0604020202020204" pitchFamily="34" charset="0"/>
              </a:rPr>
              <a:t>Keuzevak Geüniformeerde dienstverlening en veiligheid</a:t>
            </a:r>
            <a:endParaRPr lang="nl-NL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63" name="Picture 83">
            <a:extLst>
              <a:ext uri="{FF2B5EF4-FFF2-40B4-BE49-F238E27FC236}">
                <a16:creationId xmlns:a16="http://schemas.microsoft.com/office/drawing/2014/main" id="{38A271AC-2A78-42DB-A0B1-AA6C635E27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6353" b="36564"/>
          <a:stretch/>
        </p:blipFill>
        <p:spPr>
          <a:xfrm>
            <a:off x="1125460" y="643464"/>
            <a:ext cx="3849624" cy="1554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4" name="Group 85">
            <a:extLst>
              <a:ext uri="{FF2B5EF4-FFF2-40B4-BE49-F238E27FC236}">
                <a16:creationId xmlns:a16="http://schemas.microsoft.com/office/drawing/2014/main" id="{51B1010F-3029-45FE-BA47-1643A298D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0131" y="482171"/>
            <a:ext cx="6091791" cy="5149101"/>
            <a:chOff x="5460131" y="482171"/>
            <a:chExt cx="6091791" cy="5149101"/>
          </a:xfrm>
        </p:grpSpPr>
        <p:sp>
          <p:nvSpPr>
            <p:cNvPr id="2065" name="Rectangle 86">
              <a:extLst>
                <a:ext uri="{FF2B5EF4-FFF2-40B4-BE49-F238E27FC236}">
                  <a16:creationId xmlns:a16="http://schemas.microsoft.com/office/drawing/2014/main" id="{F30F56DA-3EA4-4139-85FA-32778EC9DC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60131" y="482171"/>
              <a:ext cx="6091791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6" name="Rectangle 87">
              <a:extLst>
                <a:ext uri="{FF2B5EF4-FFF2-40B4-BE49-F238E27FC236}">
                  <a16:creationId xmlns:a16="http://schemas.microsoft.com/office/drawing/2014/main" id="{C2C1E7D5-6D02-4336-A70F-ACCF9CEC13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78956" y="812507"/>
              <a:ext cx="5461780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8" name="Picture 2" descr="Beveiliger vacatures Amsterdam">
            <a:extLst>
              <a:ext uri="{FF2B5EF4-FFF2-40B4-BE49-F238E27FC236}">
                <a16:creationId xmlns:a16="http://schemas.microsoft.com/office/drawing/2014/main" id="{9777ABD0-77D4-47F0-8782-6D3557DBE0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9" r="5323" b="2"/>
          <a:stretch/>
        </p:blipFill>
        <p:spPr bwMode="auto">
          <a:xfrm>
            <a:off x="6093926" y="1116345"/>
            <a:ext cx="4821551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89">
            <a:extLst>
              <a:ext uri="{FF2B5EF4-FFF2-40B4-BE49-F238E27FC236}">
                <a16:creationId xmlns:a16="http://schemas.microsoft.com/office/drawing/2014/main" id="{B411FBE2-10C9-4433-88E7-B4FE0C29B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2068" name="Straight Connector 91">
            <a:extLst>
              <a:ext uri="{FF2B5EF4-FFF2-40B4-BE49-F238E27FC236}">
                <a16:creationId xmlns:a16="http://schemas.microsoft.com/office/drawing/2014/main" id="{B52A12E2-C1CB-4AB7-AEC6-387F0538FA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59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C86BAF0-C58E-41EF-B925-A127F5DC1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Lesdoelen</a:t>
            </a:r>
          </a:p>
        </p:txBody>
      </p:sp>
      <p:grpSp>
        <p:nvGrpSpPr>
          <p:cNvPr id="78" name="Group 77">
            <a:extLst>
              <a:ext uri="{FF2B5EF4-FFF2-40B4-BE49-F238E27FC236}">
                <a16:creationId xmlns:a16="http://schemas.microsoft.com/office/drawing/2014/main" id="{8510A939-E01A-4807-AC73-4B77A1AEB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1448" y="2158175"/>
            <a:ext cx="3671638" cy="3308170"/>
            <a:chOff x="7807230" y="2012810"/>
            <a:chExt cx="3251252" cy="3459865"/>
          </a:xfrm>
        </p:grpSpPr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0BBAA199-DFF9-47A3-89A4-82A1D2C9F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DF8F90E6-4C4B-41B1-A058-0FAC374D6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2" name="Picture 2" descr="Militairen ondersteunen politie bij terreuroefening | Nieuwsbericht |  Defensie.nl">
            <a:extLst>
              <a:ext uri="{FF2B5EF4-FFF2-40B4-BE49-F238E27FC236}">
                <a16:creationId xmlns:a16="http://schemas.microsoft.com/office/drawing/2014/main" id="{B12A8D54-3554-4C72-8FF5-E3BF02B5DE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573" b="-2"/>
          <a:stretch/>
        </p:blipFill>
        <p:spPr bwMode="auto">
          <a:xfrm>
            <a:off x="1312668" y="2314897"/>
            <a:ext cx="3336989" cy="298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C6C478D-C295-42E9-B907-56C75A474C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3362" y="2158175"/>
            <a:ext cx="5435733" cy="33081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Wat ga je leren?</a:t>
            </a: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"/>
            </a:pP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Wat houdt de veiligheidszorg in.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"/>
            </a:pPr>
            <a:r>
              <a:rPr lang="nl-NL">
                <a:effectLst/>
                <a:latin typeface="Arial" panose="020B0604020202020204" pitchFamily="34" charset="0"/>
                <a:ea typeface="Calibri" panose="020F0502020204030204" pitchFamily="34" charset="0"/>
                <a:cs typeface="Wingdings" panose="05000000000000000000" pitchFamily="2" charset="2"/>
              </a:rPr>
              <a:t>Welke beroepen zijn er in de veiligheidszorg.</a:t>
            </a:r>
            <a:endParaRPr lang="nl-NL">
              <a:effectLst/>
              <a:latin typeface="Calibri" panose="020F0502020204030204" pitchFamily="34" charset="0"/>
              <a:ea typeface="Calibri" panose="020F0502020204030204" pitchFamily="34" charset="0"/>
              <a:cs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Ø"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5675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DE664A-3747-4F18-BEE9-06A23678E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Kennismaken met </a:t>
            </a:r>
          </a:p>
        </p:txBody>
      </p:sp>
      <p:pic>
        <p:nvPicPr>
          <p:cNvPr id="2050" name="Picture 2" descr="Aankomend medewerker grondoptreden MBO Opleiding - BOL Niveau 2 ROC Nijmegen">
            <a:extLst>
              <a:ext uri="{FF2B5EF4-FFF2-40B4-BE49-F238E27FC236}">
                <a16:creationId xmlns:a16="http://schemas.microsoft.com/office/drawing/2014/main" id="{194864C2-C2E2-4871-8B20-CD48E8A18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0270" y="2895075"/>
            <a:ext cx="4790481" cy="1834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5B8F4C-8EEC-41F9-9E92-910F138CB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1027" y="2158175"/>
            <a:ext cx="4332299" cy="3308172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Bekijk het filmpje en beantwoord daarna de vragen op lesbrief </a:t>
            </a:r>
            <a:r>
              <a:rPr lang="nl-NL" i="1" dirty="0">
                <a:latin typeface="Arial" panose="020B0604020202020204" pitchFamily="34" charset="0"/>
                <a:cs typeface="Arial" panose="020B0604020202020204" pitchFamily="34" charset="0"/>
              </a:rPr>
              <a:t>‘Werken de geüniformeerde veiligheidszorg’ Opdracht 1.</a:t>
            </a: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https://www.youtube.com/watch?v=Qy6bhbwtK3c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nl-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8150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14BF94-4DFC-4A65-99BF-76277891E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55C7B1-10DA-4D61-B560-5E1F081B3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817DE29-A2B0-441F-BA14-016EB6AF6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028" y="948706"/>
            <a:ext cx="4507707" cy="1049235"/>
          </a:xfrm>
        </p:spPr>
        <p:txBody>
          <a:bodyPr>
            <a:normAutofit/>
          </a:bodyPr>
          <a:lstStyle/>
          <a:p>
            <a:r>
              <a:rPr lang="nl-NL" b="1" dirty="0">
                <a:latin typeface="Arial" panose="020B0604020202020204" pitchFamily="34" charset="0"/>
                <a:cs typeface="Arial" panose="020B0604020202020204" pitchFamily="34" charset="0"/>
              </a:rPr>
              <a:t>Kennismaken met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8C29B8B-A62C-43CE-92FF-12EAA1D01B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60419" b="36564"/>
          <a:stretch/>
        </p:blipFill>
        <p:spPr>
          <a:xfrm>
            <a:off x="1125460" y="643464"/>
            <a:ext cx="4526280" cy="1554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99D0F1-1DDF-427C-8414-642343704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30" y="2167151"/>
            <a:ext cx="4503066" cy="3299194"/>
          </a:xfrm>
        </p:spPr>
        <p:txBody>
          <a:bodyPr>
            <a:normAutofit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</a:rPr>
              <a:t>Bekijk het filmpje en beantwoord daarna de vragen op lesbrief </a:t>
            </a:r>
            <a:r>
              <a:rPr lang="nl-NL" i="1" dirty="0">
                <a:latin typeface="Arial" panose="020B0604020202020204" pitchFamily="34" charset="0"/>
                <a:cs typeface="Arial" panose="020B0604020202020204" pitchFamily="34" charset="0"/>
              </a:rPr>
              <a:t>‘Werken de geüniformeerde veiligheidszorg’ Opdracht 1.</a:t>
            </a:r>
          </a:p>
          <a:p>
            <a:r>
              <a:rPr lang="nl-NL" i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https://www.youtube.com/watch?v=LjlAviGD1C0</a:t>
            </a:r>
            <a:endParaRPr lang="nl-NL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nl-NL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AE25864-32EC-47B4-AD93-22123AB166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4411" y="1486616"/>
            <a:ext cx="4960442" cy="329869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73EA42-E9E9-4806-A9F6-1718BE38B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99D5523-0BC8-4D5A-871C-69C0725E73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9112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eveiligingsbedrijven doen Tweede Kamer voorstellen voor samenwerking met  politie | Benefit Security Experts">
            <a:extLst>
              <a:ext uri="{FF2B5EF4-FFF2-40B4-BE49-F238E27FC236}">
                <a16:creationId xmlns:a16="http://schemas.microsoft.com/office/drawing/2014/main" id="{9AF3249A-D628-4827-92A2-EEF7DDDC09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/>
          <a:stretch/>
        </p:blipFill>
        <p:spPr bwMode="auto">
          <a:xfrm>
            <a:off x="305" y="10"/>
            <a:ext cx="1219169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75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2C840DA-0339-44FD-9E8C-18DB7DACD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nl-NL" sz="3000" b="1">
                <a:latin typeface="Arial" panose="020B0604020202020204" pitchFamily="34" charset="0"/>
                <a:cs typeface="Arial" panose="020B0604020202020204" pitchFamily="34" charset="0"/>
              </a:rPr>
              <a:t>Werken in de geüniformeerde veiligheidszorg</a:t>
            </a: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BC98830-C2DB-4070-8F00-5792DA95D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nl-NL" dirty="0"/>
              <a:t>Ben jij / Wil jij</a:t>
            </a:r>
          </a:p>
          <a:p>
            <a:r>
              <a:rPr lang="nl-NL" dirty="0"/>
              <a:t>Sociaal?</a:t>
            </a:r>
          </a:p>
          <a:p>
            <a:r>
              <a:rPr lang="nl-NL" dirty="0"/>
              <a:t>Sportief?</a:t>
            </a:r>
          </a:p>
          <a:p>
            <a:r>
              <a:rPr lang="nl-NL" dirty="0"/>
              <a:t>Anderen helpen?</a:t>
            </a:r>
          </a:p>
          <a:p>
            <a:r>
              <a:rPr lang="nl-NL" dirty="0"/>
              <a:t>Graag les en leiding geven?</a:t>
            </a:r>
          </a:p>
          <a:p>
            <a:r>
              <a:rPr lang="nl-NL" dirty="0"/>
              <a:t>Niet bang aangelegd?</a:t>
            </a:r>
          </a:p>
          <a:p>
            <a:endParaRPr lang="nl-NL" dirty="0"/>
          </a:p>
          <a:p>
            <a:endParaRPr lang="nl-NL" dirty="0"/>
          </a:p>
        </p:txBody>
      </p:sp>
      <p:sp>
        <p:nvSpPr>
          <p:cNvPr id="81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656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4000"/>
                <a:satMod val="80000"/>
                <a:lumMod val="106000"/>
              </a:schemeClr>
            </a:gs>
            <a:gs pos="100000">
              <a:schemeClr val="bg1">
                <a:shade val="80000"/>
                <a:lumMod val="108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CC600D-86F3-4B9A-AD13-3908AD1ED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768"/>
            <a:ext cx="12192000" cy="638923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122392F-DB47-41EF-B2E8-F56212FE5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961" y="1600199"/>
            <a:ext cx="3171432" cy="4297680"/>
          </a:xfrm>
        </p:spPr>
        <p:txBody>
          <a:bodyPr anchor="ctr">
            <a:normAutofit/>
          </a:bodyPr>
          <a:lstStyle/>
          <a:p>
            <a:r>
              <a:rPr lang="nl-NL" sz="3000" b="1">
                <a:latin typeface="Arial" panose="020B0604020202020204" pitchFamily="34" charset="0"/>
                <a:cs typeface="Arial" panose="020B0604020202020204" pitchFamily="34" charset="0"/>
              </a:rPr>
              <a:t>Werken in de geüniformeerde veiligheidszorg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F661271-B15B-4043-B708-1BD7F1D2C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1" t="10889" r="38495" b="30830"/>
          <a:stretch/>
        </p:blipFill>
        <p:spPr>
          <a:xfrm rot="5400000">
            <a:off x="2509892" y="3682213"/>
            <a:ext cx="4288809" cy="1425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DEF7255-6F2A-49E7-95C5-B6F3725E27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600199"/>
            <a:ext cx="6078218" cy="4297680"/>
          </a:xfrm>
        </p:spPr>
        <p:txBody>
          <a:bodyPr anchor="ctr">
            <a:normAutofit/>
          </a:bodyPr>
          <a:lstStyle/>
          <a:p>
            <a:r>
              <a:rPr lang="nl-NL" dirty="0"/>
              <a:t>Schrijf beroepen op die je tegenkomt in de geüniformeerde veiligheidszorg</a:t>
            </a:r>
            <a:br>
              <a:rPr lang="nl-NL" dirty="0"/>
            </a:br>
            <a:r>
              <a:rPr lang="nl-NL" dirty="0"/>
              <a:t>Groepje van drie leerlingen.</a:t>
            </a:r>
          </a:p>
          <a:p>
            <a:endParaRPr lang="nl-NL" dirty="0"/>
          </a:p>
          <a:p>
            <a:r>
              <a:rPr lang="nl-NL" dirty="0"/>
              <a:t>Welke beroepen zijn er in de veiligheidszorg?</a:t>
            </a:r>
          </a:p>
        </p:txBody>
      </p:sp>
    </p:spTree>
    <p:extLst>
      <p:ext uri="{BB962C8B-B14F-4D97-AF65-F5344CB8AC3E}">
        <p14:creationId xmlns:p14="http://schemas.microsoft.com/office/powerpoint/2010/main" val="4028180724"/>
      </p:ext>
    </p:extLst>
  </p:cSld>
  <p:clrMapOvr>
    <a:masterClrMapping/>
  </p:clrMapOvr>
</p:sld>
</file>

<file path=ppt/theme/theme1.xml><?xml version="1.0" encoding="utf-8"?>
<a:theme xmlns:a="http://schemas.openxmlformats.org/drawingml/2006/main" name="Galerie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CDCE0"/>
      </a:lt2>
      <a:accent1>
        <a:srgbClr val="415588"/>
      </a:accent1>
      <a:accent2>
        <a:srgbClr val="4294B6"/>
      </a:accent2>
      <a:accent3>
        <a:srgbClr val="087D7C"/>
      </a:accent3>
      <a:accent4>
        <a:srgbClr val="2CB663"/>
      </a:accent4>
      <a:accent5>
        <a:srgbClr val="DF8822"/>
      </a:accent5>
      <a:accent6>
        <a:srgbClr val="BC410A"/>
      </a:accent6>
      <a:hlink>
        <a:srgbClr val="5977C4"/>
      </a:hlink>
      <a:folHlink>
        <a:srgbClr val="A1A9BF"/>
      </a:folHlink>
    </a:clrScheme>
    <a:fontScheme name="Gallery">
      <a:majorFont>
        <a:latin typeface="Century Gothic" panose="020B0502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E050AC27-895F-4B90-991D-A6818FC89AB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TM10001114[[fn=Galerie]]</Template>
  <TotalTime>5574</TotalTime>
  <Words>153</Words>
  <Application>Microsoft Office PowerPoint</Application>
  <PresentationFormat>Breedbeeld</PresentationFormat>
  <Paragraphs>24</Paragraphs>
  <Slides>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Wingdings</vt:lpstr>
      <vt:lpstr>Galerie</vt:lpstr>
      <vt:lpstr>Kennismaken met de veiligheidszorg</vt:lpstr>
      <vt:lpstr>Lesdoelen</vt:lpstr>
      <vt:lpstr>Kennismaken met </vt:lpstr>
      <vt:lpstr>Kennismaken met</vt:lpstr>
      <vt:lpstr>Werken in de geüniformeerde veiligheidszorg</vt:lpstr>
      <vt:lpstr>Werken in de geüniformeerde veiligheidszorg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Veilig wonen</dc:title>
  <dc:creator>Kuiken, J.J.</dc:creator>
  <cp:lastModifiedBy>Kuiken, J.J.</cp:lastModifiedBy>
  <cp:revision>8</cp:revision>
  <dcterms:created xsi:type="dcterms:W3CDTF">2021-08-24T07:17:01Z</dcterms:created>
  <dcterms:modified xsi:type="dcterms:W3CDTF">2021-08-29T16:00:35Z</dcterms:modified>
</cp:coreProperties>
</file>