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48A87A34-81AB-432B-8DAE-1953F412C126}" type="datetimeFigureOut">
              <a:rPr lang="en-US" dirty="0"/>
              <a:pPr/>
              <a:t>10/22/2021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10/22/2021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Afbeelding 13" descr="PI_Alphen on Twitter: &amp;quot;Over 1 week is de eerste selectiedag sinds corona.  30 kandidaten nemen deel aan deze dag in Soesterberg, welke o.a bestaat uit  de fysieke vaardigheidstoets en een kennismakingsgesprek. Wil">
            <a:extLst>
              <a:ext uri="{FF2B5EF4-FFF2-40B4-BE49-F238E27FC236}">
                <a16:creationId xmlns:a16="http://schemas.microsoft.com/office/drawing/2014/main" id="{FA76EE65-95FA-4C34-A590-B62780444B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47" r="-1" b="10581"/>
          <a:stretch/>
        </p:blipFill>
        <p:spPr bwMode="auto">
          <a:xfrm>
            <a:off x="2" y="10"/>
            <a:ext cx="12191695" cy="6857990"/>
          </a:xfrm>
          <a:prstGeom prst="rect">
            <a:avLst/>
          </a:prstGeom>
          <a:noFill/>
        </p:spPr>
      </p:pic>
      <p:sp>
        <p:nvSpPr>
          <p:cNvPr id="112" name="Rectangle 107">
            <a:extLst>
              <a:ext uri="{FF2B5EF4-FFF2-40B4-BE49-F238E27FC236}">
                <a16:creationId xmlns:a16="http://schemas.microsoft.com/office/drawing/2014/main" id="{D5D0E891-38D8-4772-991E-824A0E731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96786" y="3064931"/>
            <a:ext cx="8295215" cy="2488568"/>
          </a:xfrm>
          <a:prstGeom prst="rect">
            <a:avLst/>
          </a:prstGeom>
          <a:solidFill>
            <a:srgbClr val="000001">
              <a:alpha val="7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49C9BCB-D8F9-462C-B666-0D6F11BEF1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65511" y="3546341"/>
            <a:ext cx="6832500" cy="1120439"/>
          </a:xfrm>
        </p:spPr>
        <p:txBody>
          <a:bodyPr>
            <a:normAutofit/>
          </a:bodyPr>
          <a:lstStyle/>
          <a:p>
            <a:r>
              <a:rPr lang="nl-NL" sz="3700" b="1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fysieke vaardigheidstest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0A0F787-4AEC-4AA2-932C-D0E8CEFD3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65511" y="4669144"/>
            <a:ext cx="6832499" cy="716529"/>
          </a:xfrm>
        </p:spPr>
        <p:txBody>
          <a:bodyPr>
            <a:normAutofit/>
          </a:bodyPr>
          <a:lstStyle/>
          <a:p>
            <a:r>
              <a:rPr lang="nl-NL" sz="1600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Keuzevak Geüniformeerde dienstverlening en veiligheid</a:t>
            </a:r>
          </a:p>
        </p:txBody>
      </p:sp>
      <p:pic>
        <p:nvPicPr>
          <p:cNvPr id="113" name="Picture 109">
            <a:extLst>
              <a:ext uri="{FF2B5EF4-FFF2-40B4-BE49-F238E27FC236}">
                <a16:creationId xmlns:a16="http://schemas.microsoft.com/office/drawing/2014/main" id="{B502DADA-1E17-4CC2-9344-C63314F176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0448" b="36564"/>
          <a:stretch/>
        </p:blipFill>
        <p:spPr>
          <a:xfrm>
            <a:off x="4052391" y="3227912"/>
            <a:ext cx="6803136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5596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2BC41C2-C89C-4BAE-8255-353631FF8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Lesdoelen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3C72428-7EA9-45FC-9556-BCC4CDD7AE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lnSpc>
                <a:spcPct val="107000"/>
              </a:lnSpc>
              <a:buNone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Wat ga je leren?</a:t>
            </a:r>
          </a:p>
          <a:p>
            <a:pPr marL="0" lvl="0" indent="0">
              <a:lnSpc>
                <a:spcPct val="107000"/>
              </a:lnSpc>
              <a:buNone/>
            </a:pPr>
            <a:endParaRPr lang="nl-NL" sz="1800" dirty="0">
              <a:latin typeface="Arial" panose="020B060402020202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De elementen van de fysieke vaardigheidstest kunnen benoemen.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Het parcours kunnen uitzetten.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nl-N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De juiste manier om het parcours uit te voeren.</a:t>
            </a:r>
            <a:endParaRPr lang="nl-N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84971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1E73EB-7B2F-4F6B-8FFF-294B97B88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De Fysieke vaardigheidstest</a:t>
            </a: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55E13E39-A32D-40BA-B99B-47521827D2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1448" y="2158175"/>
            <a:ext cx="3671638" cy="3308170"/>
            <a:chOff x="7807230" y="2012810"/>
            <a:chExt cx="3251252" cy="3459865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BEA5A60B-38EF-4AE2-A188-03EF80507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40ABED2E-8638-4ADE-8145-10D6D54FA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solidFill>
              <a:srgbClr val="FFFFFE"/>
            </a:soli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26" name="Picture 2" descr="Wijkagenten Zwolle-Noord בטוויטר: &quot;✓ Halfjaarlijkse schiettoets 🔫 ✓ Toets  geweldsbeheersing 📝 ✓ Aanhouding &amp; zelfverdediging 🤼‍♂️ ✓ Fysieke  vaardigheidstoets 🏃‍♂️ ✓ Taser ⚡ Vandaag #IBT Wijkagent #Holtenbroek Danny  Schoenman en ik zijn">
            <a:extLst>
              <a:ext uri="{FF2B5EF4-FFF2-40B4-BE49-F238E27FC236}">
                <a16:creationId xmlns:a16="http://schemas.microsoft.com/office/drawing/2014/main" id="{79A317C0-6215-46AE-841B-CD8C38B00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12668" y="2556985"/>
            <a:ext cx="3336989" cy="2499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97ABFE4-2F69-4DC0-A742-CB27A7171C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3362" y="2158175"/>
            <a:ext cx="5435733" cy="3308172"/>
          </a:xfrm>
        </p:spPr>
        <p:txBody>
          <a:bodyPr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Wat is fysiek?</a:t>
            </a:r>
          </a:p>
          <a:p>
            <a:r>
              <a:rPr lang="nl-NL">
                <a:latin typeface="Arial" panose="020B0604020202020204" pitchFamily="34" charset="0"/>
                <a:ea typeface="Calibri" panose="020F0502020204030204" pitchFamily="34" charset="0"/>
              </a:rPr>
              <a:t>L</a:t>
            </a:r>
            <a:r>
              <a:rPr lang="nl-NL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ichamelijk.</a:t>
            </a:r>
          </a:p>
          <a:p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Wat is een fysieke vaardigheidstest?</a:t>
            </a:r>
          </a:p>
          <a:p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Een lichamelijke test die je aflegt over een vooraf klaargezet parcours. </a:t>
            </a:r>
            <a:br>
              <a:rPr lang="nl-NL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De Fysieke vaardigheidstest (FVT) wordt ook wel de sporttest genoemd.</a:t>
            </a:r>
          </a:p>
          <a:p>
            <a:endParaRPr lang="nl-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633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77D7BF-400C-4C88-9974-89FD44A6DD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>
                <a:latin typeface="Arial" panose="020B0604020202020204" pitchFamily="34" charset="0"/>
                <a:cs typeface="Arial" panose="020B0604020202020204" pitchFamily="34" charset="0"/>
              </a:rPr>
              <a:t>De fysieke vaardigheidstest</a:t>
            </a:r>
            <a:endParaRPr lang="nl-N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BE5DB93-8507-425E-ABDE-3CB690FDAC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Kijk op internet naar de eisen die gesteld bij MBO opleiding Sport en Beweging</a:t>
            </a:r>
          </a:p>
          <a:p>
            <a:pPr marL="0" indent="0">
              <a:buNone/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    en /of Geüniformeerde beroepen. </a:t>
            </a:r>
            <a:r>
              <a:rPr lang="nl-NL" sz="1400">
                <a:latin typeface="Arial" panose="020B0604020202020204" pitchFamily="34" charset="0"/>
                <a:cs typeface="Arial" panose="020B0604020202020204" pitchFamily="34" charset="0"/>
              </a:rPr>
              <a:t>(je krijgt 15 minuten de tijd)</a:t>
            </a:r>
            <a:endParaRPr lang="nl-NL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l-NL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Wat houdt de fysieke vaardigheidstest in?</a:t>
            </a:r>
          </a:p>
          <a:p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Welke activiteiten zitten er in de fysieke test?</a:t>
            </a:r>
          </a:p>
          <a:p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Wat zijn de onderdelen waar op getest worden?</a:t>
            </a:r>
          </a:p>
          <a:p>
            <a:endParaRPr lang="nl-NL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AutoShape 2" descr="Politiewerk is topsport! Is er ook een topsportklimaat? Een bijdrage van  Jan Willem van de Pol, Nederlandse Politiebond. - ppt download">
            <a:extLst>
              <a:ext uri="{FF2B5EF4-FFF2-40B4-BE49-F238E27FC236}">
                <a16:creationId xmlns:a16="http://schemas.microsoft.com/office/drawing/2014/main" id="{AD277D25-EDE8-4400-9FB6-3865E7BA616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pic>
        <p:nvPicPr>
          <p:cNvPr id="2052" name="Picture 4" descr="Ik wil iets met sport, welke studiekeuzes zijn er? | SportNetwerk">
            <a:extLst>
              <a:ext uri="{FF2B5EF4-FFF2-40B4-BE49-F238E27FC236}">
                <a16:creationId xmlns:a16="http://schemas.microsoft.com/office/drawing/2014/main" id="{2D336DFB-B0AC-44F0-92B6-5430205278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099" y="2719387"/>
            <a:ext cx="3943287" cy="173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9991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63C748C-967B-4A7B-A90F-3EDD0F485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6FE7134-47B1-4BFF-93CB-669E112574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8"/>
            <a:ext cx="12192000" cy="638923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0143637-4934-44E4-B909-BAF1E7B279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4062127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C650497-322D-4DA9-8A9B-26FA77CC0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683" y="1240076"/>
            <a:ext cx="2777397" cy="4584527"/>
          </a:xfrm>
        </p:spPr>
        <p:txBody>
          <a:bodyPr>
            <a:normAutofit/>
          </a:bodyPr>
          <a:lstStyle/>
          <a:p>
            <a:r>
              <a:rPr lang="nl-NL" sz="250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fysieke vaardigheidstest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D071922-5731-4FBB-9C63-018090FC8A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5594" y="1240077"/>
            <a:ext cx="6034827" cy="4916465"/>
          </a:xfrm>
        </p:spPr>
        <p:txBody>
          <a:bodyPr anchor="t">
            <a:normAutofit/>
          </a:bodyPr>
          <a:lstStyle/>
          <a:p>
            <a:r>
              <a:rPr lang="nl-NL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Tijdens het afleggen van de FVT wordt gekeken naar snelheid, kracht, behendigheid en uithoudingsvermogen. </a:t>
            </a:r>
            <a:br>
              <a:rPr lang="nl-NL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nl-NL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Er is aandacht voor het snel schakelen tussen sprinten, wenden, bukken en omhoogkomen.</a:t>
            </a:r>
          </a:p>
          <a:p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Afbeelding 6" descr="Afbeelding met vloer, muziek&#10;&#10;Automatisch gegenereerde beschrijving">
            <a:extLst>
              <a:ext uri="{FF2B5EF4-FFF2-40B4-BE49-F238E27FC236}">
                <a16:creationId xmlns:a16="http://schemas.microsoft.com/office/drawing/2014/main" id="{FF7DF8FF-7CC9-45CA-99D6-3E07C96243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502" y="3637692"/>
            <a:ext cx="4506898" cy="25188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66452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24">
            <a:extLst>
              <a:ext uri="{FF2B5EF4-FFF2-40B4-BE49-F238E27FC236}">
                <a16:creationId xmlns:a16="http://schemas.microsoft.com/office/drawing/2014/main" id="{B170D861-4049-43F4-BCF4-088470D3E9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26">
            <a:extLst>
              <a:ext uri="{FF2B5EF4-FFF2-40B4-BE49-F238E27FC236}">
                <a16:creationId xmlns:a16="http://schemas.microsoft.com/office/drawing/2014/main" id="{3D9C3684-6169-49E6-99BA-EF73401361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F64875F-9FA5-43EF-B993-8134FF7FA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029" y="957221"/>
            <a:ext cx="5864018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Activiteiten FVT</a:t>
            </a:r>
          </a:p>
        </p:txBody>
      </p:sp>
      <p:pic>
        <p:nvPicPr>
          <p:cNvPr id="39" name="Picture 28">
            <a:extLst>
              <a:ext uri="{FF2B5EF4-FFF2-40B4-BE49-F238E27FC236}">
                <a16:creationId xmlns:a16="http://schemas.microsoft.com/office/drawing/2014/main" id="{6BBBEE02-3B78-4C29-B8FF-45FBFF8FE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BBE7370-137A-4F4B-B189-A1E1EF0B99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029" y="2167151"/>
            <a:ext cx="5864018" cy="3299194"/>
          </a:xfrm>
        </p:spPr>
        <p:txBody>
          <a:bodyPr>
            <a:normAutofit/>
          </a:bodyPr>
          <a:lstStyle/>
          <a:p>
            <a:r>
              <a:rPr lang="nl-NL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Het parcours dat je aflegt bestaat uit vijf rondjes. </a:t>
            </a:r>
            <a:br>
              <a:rPr lang="nl-NL"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nl-NL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Op dit parcours moeten enkele activiteiten uitgevoerd worden zoals: traplopen, kast- en bankspringen, kar duwen en trekken en zware ballen verplaatsen. Aan het einde van de toets moet nog een pop met de juiste greep worden verplaatst. </a:t>
            </a:r>
            <a:endParaRPr lang="nl-NL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nl-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0" name="Group 30">
            <a:extLst>
              <a:ext uri="{FF2B5EF4-FFF2-40B4-BE49-F238E27FC236}">
                <a16:creationId xmlns:a16="http://schemas.microsoft.com/office/drawing/2014/main" id="{65380EB2-1B03-4BD9-8B98-B3A1DD7D0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77388" y="482171"/>
            <a:ext cx="4074533" cy="5149101"/>
            <a:chOff x="7477388" y="482171"/>
            <a:chExt cx="4074533" cy="5149101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2C72F72E-336B-4BAB-9CFA-E55224D40E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77388" y="482171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 32">
              <a:extLst>
                <a:ext uri="{FF2B5EF4-FFF2-40B4-BE49-F238E27FC236}">
                  <a16:creationId xmlns:a16="http://schemas.microsoft.com/office/drawing/2014/main" id="{4D6A7AAF-A2E1-4EFB-A032-F6D220F61D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90447" y="812507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4" name="Afbeelding 13" descr="Bereid je voor op de Fysieke Vaardigheidstoets | Werken bij DJI | dji.nl">
            <a:extLst>
              <a:ext uri="{FF2B5EF4-FFF2-40B4-BE49-F238E27FC236}">
                <a16:creationId xmlns:a16="http://schemas.microsoft.com/office/drawing/2014/main" id="{892E09A8-8C19-4C9A-BFD1-E70216A40FE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9" r="2" b="2"/>
          <a:stretch/>
        </p:blipFill>
        <p:spPr bwMode="auto">
          <a:xfrm>
            <a:off x="8116373" y="1116345"/>
            <a:ext cx="2799103" cy="3866172"/>
          </a:xfrm>
          <a:prstGeom prst="rect">
            <a:avLst/>
          </a:prstGeom>
          <a:noFill/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87F4E96-4E7F-4215-89B9-A7EC454B0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56D3E787-6CA7-41C8-BA4E-172D478DA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4153170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e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TM10001114[[fn=Galerie]]</Template>
  <TotalTime>5633</TotalTime>
  <Words>229</Words>
  <Application>Microsoft Office PowerPoint</Application>
  <PresentationFormat>Breedbeeld</PresentationFormat>
  <Paragraphs>26</Paragraphs>
  <Slides>6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6</vt:i4>
      </vt:variant>
    </vt:vector>
  </HeadingPairs>
  <TitlesOfParts>
    <vt:vector size="12" baseType="lpstr">
      <vt:lpstr>Arial</vt:lpstr>
      <vt:lpstr>Calibri</vt:lpstr>
      <vt:lpstr>Century Gothic</vt:lpstr>
      <vt:lpstr>Times New Roman</vt:lpstr>
      <vt:lpstr>Wingdings</vt:lpstr>
      <vt:lpstr>Galerie</vt:lpstr>
      <vt:lpstr>De fysieke vaardigheidstest</vt:lpstr>
      <vt:lpstr>Lesdoelen</vt:lpstr>
      <vt:lpstr>De Fysieke vaardigheidstest</vt:lpstr>
      <vt:lpstr>De fysieke vaardigheidstest</vt:lpstr>
      <vt:lpstr>De fysieke vaardigheidstest</vt:lpstr>
      <vt:lpstr>Activiteiten FVT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Veilig wonen</dc:title>
  <dc:creator>Kuiken, J.J.</dc:creator>
  <cp:lastModifiedBy>Kuiken, J.J.</cp:lastModifiedBy>
  <cp:revision>12</cp:revision>
  <dcterms:created xsi:type="dcterms:W3CDTF">2021-08-24T07:17:01Z</dcterms:created>
  <dcterms:modified xsi:type="dcterms:W3CDTF">2021-10-22T08:48:18Z</dcterms:modified>
</cp:coreProperties>
</file>