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rmoedelijke schutter Derkinderenstraat is blanke man met normaal postuur  | Het Parool">
            <a:extLst>
              <a:ext uri="{FF2B5EF4-FFF2-40B4-BE49-F238E27FC236}">
                <a16:creationId xmlns:a16="http://schemas.microsoft.com/office/drawing/2014/main" id="{9D42F260-F857-4B5D-B6BD-10F6452F2C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9491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D5D0E891-38D8-4772-991E-824A0E731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65511" y="3546341"/>
            <a:ext cx="6832500" cy="1120439"/>
          </a:xfrm>
        </p:spPr>
        <p:txBody>
          <a:bodyPr>
            <a:normAutofit/>
          </a:bodyPr>
          <a:lstStyle/>
          <a:p>
            <a:r>
              <a:rPr lang="nl-NL" sz="4400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Veiligheid en preventie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5511" y="4669144"/>
            <a:ext cx="6832499" cy="716529"/>
          </a:xfrm>
        </p:spPr>
        <p:txBody>
          <a:bodyPr>
            <a:normAutofit/>
          </a:bodyPr>
          <a:lstStyle/>
          <a:p>
            <a:r>
              <a:rPr lang="nl-NL" sz="1600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SIGNALEMENT EN COMPOSITIETEKENING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B502DADA-1E17-4CC2-9344-C63314F17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0448" b="36564"/>
          <a:stretch/>
        </p:blipFill>
        <p:spPr>
          <a:xfrm>
            <a:off x="4052391" y="3227912"/>
            <a:ext cx="6803136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B5281F-D6D5-4F67-A180-734A9C896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55E13E39-A32D-40BA-B99B-47521827D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4103" name="Rectangle 71">
              <a:extLst>
                <a:ext uri="{FF2B5EF4-FFF2-40B4-BE49-F238E27FC236}">
                  <a16:creationId xmlns:a16="http://schemas.microsoft.com/office/drawing/2014/main" id="{BEA5A60B-38EF-4AE2-A188-03EF80507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40ABED2E-8638-4ADE-8145-10D6D54FA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098" name="Picture 2" descr="Compositietekening toont gezicht &amp;#39;rennende rukker&amp;#39; | Binnenland |  destentor.nl">
            <a:extLst>
              <a:ext uri="{FF2B5EF4-FFF2-40B4-BE49-F238E27FC236}">
                <a16:creationId xmlns:a16="http://schemas.microsoft.com/office/drawing/2014/main" id="{36AADCAA-4B75-4136-85A0-1E2FF4AA9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12668" y="2930786"/>
            <a:ext cx="3336989" cy="175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10FDE29-D6D6-4BFF-B2A5-F91A4EBB7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435733" cy="33081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Hoe je een signalement opneemt en herkent.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een compositietekening is.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2124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2" name="Rectangle 70">
            <a:extLst>
              <a:ext uri="{FF2B5EF4-FFF2-40B4-BE49-F238E27FC236}">
                <a16:creationId xmlns:a16="http://schemas.microsoft.com/office/drawing/2014/main" id="{4B92518F-3454-456E-82E9-0FDE0CEC7D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Gewapende overval goudsmid aan de Antwerpsestraatweg - Opsporing Verzocht">
            <a:extLst>
              <a:ext uri="{FF2B5EF4-FFF2-40B4-BE49-F238E27FC236}">
                <a16:creationId xmlns:a16="http://schemas.microsoft.com/office/drawing/2014/main" id="{652A2F8A-A632-4F4B-9ADC-7CA31F0ED5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Rectangle 72">
            <a:extLst>
              <a:ext uri="{FF2B5EF4-FFF2-40B4-BE49-F238E27FC236}">
                <a16:creationId xmlns:a16="http://schemas.microsoft.com/office/drawing/2014/main" id="{944D1CC5-3F9D-4974-B770-5EDCFF5897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9C3E2B8-3974-4866-AD2B-B327DF4E8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Signalement opnemen en herkennen</a:t>
            </a:r>
          </a:p>
        </p:txBody>
      </p:sp>
      <p:pic>
        <p:nvPicPr>
          <p:cNvPr id="2054" name="Picture 74">
            <a:extLst>
              <a:ext uri="{FF2B5EF4-FFF2-40B4-BE49-F238E27FC236}">
                <a16:creationId xmlns:a16="http://schemas.microsoft.com/office/drawing/2014/main" id="{985A9973-AB88-4BDA-8B44-A6F2304E52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C58F20F-4C5A-4916-9672-F46A22163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71769"/>
            <a:ext cx="9603275" cy="3294576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Signalement: 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Een beschrijving van het uiterlijk;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hoe ziet de dader eruit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andere kenmerken van een persoon</a:t>
            </a:r>
          </a:p>
        </p:txBody>
      </p:sp>
      <p:pic>
        <p:nvPicPr>
          <p:cNvPr id="2055" name="Picture 76">
            <a:extLst>
              <a:ext uri="{FF2B5EF4-FFF2-40B4-BE49-F238E27FC236}">
                <a16:creationId xmlns:a16="http://schemas.microsoft.com/office/drawing/2014/main" id="{72B88314-D4AA-4944-A4AE-9E9F34A15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2056" name="Straight Connector 78">
            <a:extLst>
              <a:ext uri="{FF2B5EF4-FFF2-40B4-BE49-F238E27FC236}">
                <a16:creationId xmlns:a16="http://schemas.microsoft.com/office/drawing/2014/main" id="{34B1208A-2172-4708-A3B7-24501DED6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71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63C748C-967B-4A7B-A90F-3EDD0F485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FE7134-47B1-4BFF-93CB-669E112574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8"/>
            <a:ext cx="12192000" cy="638923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143637-4934-44E4-B909-BAF1E7B27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406212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9FCCE0-731A-422F-A4DD-7B2DB863F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683" y="1240076"/>
            <a:ext cx="2777397" cy="4584527"/>
          </a:xfrm>
        </p:spPr>
        <p:txBody>
          <a:bodyPr>
            <a:normAutofit/>
          </a:bodyPr>
          <a:lstStyle/>
          <a:p>
            <a:r>
              <a:rPr lang="nl-NL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Het signalement kent drie soorten kenmerken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AE8C42C-43E2-4181-88BC-286BE4782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594" y="1240077"/>
            <a:ext cx="6034827" cy="4916465"/>
          </a:xfrm>
        </p:spPr>
        <p:txBody>
          <a:bodyPr anchor="t"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Primaire kenmerken</a:t>
            </a:r>
            <a:b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 err="1">
                <a:latin typeface="Arial" panose="020B0604020202020204" pitchFamily="34" charset="0"/>
                <a:cs typeface="Arial" panose="020B0604020202020204" pitchFamily="34" charset="0"/>
              </a:rPr>
              <a:t>Kenmerken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die niet of nauwelijks kunnen veranderen.</a:t>
            </a: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Secundaire kenmerken</a:t>
            </a:r>
            <a:b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 err="1">
                <a:latin typeface="Arial" panose="020B0604020202020204" pitchFamily="34" charset="0"/>
                <a:cs typeface="Arial" panose="020B0604020202020204" pitchFamily="34" charset="0"/>
              </a:rPr>
              <a:t>Kenmerken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die je makkelijk kunt aanpassen.</a:t>
            </a: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Bijzondere kenmerken</a:t>
            </a:r>
            <a:b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Bijvoorbeeld spraak; hoge of lage stem, accent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64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F75364-E95F-4C81-AF9C-F5F1CA546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Compositietekening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76" name="Group 70">
            <a:extLst>
              <a:ext uri="{FF2B5EF4-FFF2-40B4-BE49-F238E27FC236}">
                <a16:creationId xmlns:a16="http://schemas.microsoft.com/office/drawing/2014/main" id="{D6327E7C-F826-4FDB-B226-CE6F6DD2A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494302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97846E1-463A-4033-B562-802AA721F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77" name="Rectangle 72">
              <a:extLst>
                <a:ext uri="{FF2B5EF4-FFF2-40B4-BE49-F238E27FC236}">
                  <a16:creationId xmlns:a16="http://schemas.microsoft.com/office/drawing/2014/main" id="{EA060861-366E-4FE4-9E52-2AD6D67824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Heeft Peter R. de Vries een alibi?">
            <a:extLst>
              <a:ext uri="{FF2B5EF4-FFF2-40B4-BE49-F238E27FC236}">
                <a16:creationId xmlns:a16="http://schemas.microsoft.com/office/drawing/2014/main" id="{CB20E11C-B0A0-4E0D-9A3D-E2F47401D0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1" r="8307" b="1"/>
          <a:stretch/>
        </p:blipFill>
        <p:spPr bwMode="auto">
          <a:xfrm>
            <a:off x="1306879" y="2314897"/>
            <a:ext cx="4613872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C5B0DFD-41C9-4638-96EF-A618414AB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477" y="2158175"/>
            <a:ext cx="4158849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Een tekening waarin alle kenmerken die getuigen gegeven hebben verwerkt zijn.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Gebruikt door de politie om verdachten te identificeren.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Politiebericht of Opsporing Verzocht.</a:t>
            </a:r>
          </a:p>
        </p:txBody>
      </p:sp>
    </p:spTree>
    <p:extLst>
      <p:ext uri="{BB962C8B-B14F-4D97-AF65-F5344CB8AC3E}">
        <p14:creationId xmlns:p14="http://schemas.microsoft.com/office/powerpoint/2010/main" val="660790278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11724</TotalTime>
  <Words>113</Words>
  <Application>Microsoft Office PowerPoint</Application>
  <PresentationFormat>Breedbeeld</PresentationFormat>
  <Paragraphs>19</Paragraphs>
  <Slides>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</vt:lpstr>
      <vt:lpstr>Galerie</vt:lpstr>
      <vt:lpstr>Veiligheid en preventie</vt:lpstr>
      <vt:lpstr>Lesdoelen</vt:lpstr>
      <vt:lpstr>Signalement opnemen en herkennen</vt:lpstr>
      <vt:lpstr>Het signalement kent drie soorten kenmerken</vt:lpstr>
      <vt:lpstr>Compositietekening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21</cp:revision>
  <dcterms:created xsi:type="dcterms:W3CDTF">2021-08-24T07:17:01Z</dcterms:created>
  <dcterms:modified xsi:type="dcterms:W3CDTF">2021-10-20T12:01:12Z</dcterms:modified>
</cp:coreProperties>
</file>