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1" r:id="rId7"/>
    <p:sldId id="262" r:id="rId8"/>
    <p:sldId id="260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773D77-E8F1-46C3-836A-55394FF43F1C}" type="doc">
      <dgm:prSet loTypeId="urn:microsoft.com/office/officeart/2005/8/layout/default" loCatId="list" qsTypeId="urn:microsoft.com/office/officeart/2005/8/quickstyle/simple2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C6F06E94-5ED2-4A5A-B316-29A895A097EA}">
      <dgm:prSet/>
      <dgm:spPr/>
      <dgm:t>
        <a:bodyPr/>
        <a:lstStyle/>
        <a:p>
          <a:r>
            <a:rPr lang="nl-NL"/>
            <a:t>Een deur of raam intrappen.</a:t>
          </a:r>
          <a:endParaRPr lang="en-US"/>
        </a:p>
      </dgm:t>
    </dgm:pt>
    <dgm:pt modelId="{A8CF9D94-F905-4C99-9383-34C6B5772332}" type="parTrans" cxnId="{31C21503-6B96-49F9-A23E-95F6A8CA618E}">
      <dgm:prSet/>
      <dgm:spPr/>
      <dgm:t>
        <a:bodyPr/>
        <a:lstStyle/>
        <a:p>
          <a:endParaRPr lang="en-US"/>
        </a:p>
      </dgm:t>
    </dgm:pt>
    <dgm:pt modelId="{C62044B6-8DC7-415B-9C47-49F1BE1D42C3}" type="sibTrans" cxnId="{31C21503-6B96-49F9-A23E-95F6A8CA618E}">
      <dgm:prSet/>
      <dgm:spPr/>
      <dgm:t>
        <a:bodyPr/>
        <a:lstStyle/>
        <a:p>
          <a:endParaRPr lang="en-US"/>
        </a:p>
      </dgm:t>
    </dgm:pt>
    <dgm:pt modelId="{B3A9BEC0-359D-45FF-87B1-20FA47340D65}">
      <dgm:prSet/>
      <dgm:spPr/>
      <dgm:t>
        <a:bodyPr/>
        <a:lstStyle/>
        <a:p>
          <a:r>
            <a:rPr lang="nl-NL"/>
            <a:t>Een cilinder afbreken.</a:t>
          </a:r>
          <a:endParaRPr lang="en-US"/>
        </a:p>
      </dgm:t>
    </dgm:pt>
    <dgm:pt modelId="{F6AD3E00-B5BC-4D5A-9134-F6FBE1EDEEE7}" type="parTrans" cxnId="{50023371-EF45-4D59-A4A1-F7689EEB2398}">
      <dgm:prSet/>
      <dgm:spPr/>
      <dgm:t>
        <a:bodyPr/>
        <a:lstStyle/>
        <a:p>
          <a:endParaRPr lang="en-US"/>
        </a:p>
      </dgm:t>
    </dgm:pt>
    <dgm:pt modelId="{317DEB23-3D73-4D8A-B950-92BD9F16BE35}" type="sibTrans" cxnId="{50023371-EF45-4D59-A4A1-F7689EEB2398}">
      <dgm:prSet/>
      <dgm:spPr/>
      <dgm:t>
        <a:bodyPr/>
        <a:lstStyle/>
        <a:p>
          <a:endParaRPr lang="en-US"/>
        </a:p>
      </dgm:t>
    </dgm:pt>
    <dgm:pt modelId="{D27F6EB7-72BC-4F8E-99BA-5753BB98AD82}">
      <dgm:prSet/>
      <dgm:spPr/>
      <dgm:t>
        <a:bodyPr/>
        <a:lstStyle/>
        <a:p>
          <a:r>
            <a:rPr lang="nl-NL"/>
            <a:t>De deur open maken door ’hengelen’ via de brievenbus.</a:t>
          </a:r>
          <a:endParaRPr lang="en-US"/>
        </a:p>
      </dgm:t>
    </dgm:pt>
    <dgm:pt modelId="{0AAFDDE1-E6A7-4C99-A2CD-A41E230AFBB2}" type="parTrans" cxnId="{85CFD869-2ECB-4836-8ED7-D79B6F09BFB9}">
      <dgm:prSet/>
      <dgm:spPr/>
      <dgm:t>
        <a:bodyPr/>
        <a:lstStyle/>
        <a:p>
          <a:endParaRPr lang="en-US"/>
        </a:p>
      </dgm:t>
    </dgm:pt>
    <dgm:pt modelId="{12AECCFF-3CA8-41EF-A033-82E51DE787C0}" type="sibTrans" cxnId="{85CFD869-2ECB-4836-8ED7-D79B6F09BFB9}">
      <dgm:prSet/>
      <dgm:spPr/>
      <dgm:t>
        <a:bodyPr/>
        <a:lstStyle/>
        <a:p>
          <a:endParaRPr lang="en-US"/>
        </a:p>
      </dgm:t>
    </dgm:pt>
    <dgm:pt modelId="{46A12201-A5FA-4FF0-BFCE-4B43F3A08805}">
      <dgm:prSet/>
      <dgm:spPr/>
      <dgm:t>
        <a:bodyPr/>
        <a:lstStyle/>
        <a:p>
          <a:r>
            <a:rPr lang="nl-NL"/>
            <a:t>Een gaatje boren om een raam of deur te openen.</a:t>
          </a:r>
          <a:endParaRPr lang="en-US"/>
        </a:p>
      </dgm:t>
    </dgm:pt>
    <dgm:pt modelId="{3BC3638A-DBC1-4D50-89E0-FD5574C2C58E}" type="parTrans" cxnId="{4B83C894-F62B-46CA-BB0E-CE9B9CD8EE26}">
      <dgm:prSet/>
      <dgm:spPr/>
      <dgm:t>
        <a:bodyPr/>
        <a:lstStyle/>
        <a:p>
          <a:endParaRPr lang="en-US"/>
        </a:p>
      </dgm:t>
    </dgm:pt>
    <dgm:pt modelId="{C8C101DE-42E6-4BB0-AACB-7F26905FD08F}" type="sibTrans" cxnId="{4B83C894-F62B-46CA-BB0E-CE9B9CD8EE26}">
      <dgm:prSet/>
      <dgm:spPr/>
      <dgm:t>
        <a:bodyPr/>
        <a:lstStyle/>
        <a:p>
          <a:endParaRPr lang="en-US"/>
        </a:p>
      </dgm:t>
    </dgm:pt>
    <dgm:pt modelId="{BFA9E40A-5B26-40B0-97F9-394813C747A1}">
      <dgm:prSet/>
      <dgm:spPr/>
      <dgm:t>
        <a:bodyPr/>
        <a:lstStyle/>
        <a:p>
          <a:r>
            <a:rPr lang="nl-NL"/>
            <a:t>De babbeltruc.</a:t>
          </a:r>
          <a:endParaRPr lang="en-US"/>
        </a:p>
      </dgm:t>
    </dgm:pt>
    <dgm:pt modelId="{B216C3D1-3650-475D-A3C8-9E26E1265FAD}" type="parTrans" cxnId="{C9D9CA99-6FB5-4EC8-9FFA-53702CE9910B}">
      <dgm:prSet/>
      <dgm:spPr/>
      <dgm:t>
        <a:bodyPr/>
        <a:lstStyle/>
        <a:p>
          <a:endParaRPr lang="en-US"/>
        </a:p>
      </dgm:t>
    </dgm:pt>
    <dgm:pt modelId="{E0911617-975D-4B93-9D8F-A6CF143833DC}" type="sibTrans" cxnId="{C9D9CA99-6FB5-4EC8-9FFA-53702CE9910B}">
      <dgm:prSet/>
      <dgm:spPr/>
      <dgm:t>
        <a:bodyPr/>
        <a:lstStyle/>
        <a:p>
          <a:endParaRPr lang="en-US"/>
        </a:p>
      </dgm:t>
    </dgm:pt>
    <dgm:pt modelId="{237BA088-07CC-42C2-BDF9-862F259C7EE8}">
      <dgm:prSet/>
      <dgm:spPr/>
      <dgm:t>
        <a:bodyPr/>
        <a:lstStyle/>
        <a:p>
          <a:r>
            <a:rPr lang="nl-NL"/>
            <a:t>Insluipen.</a:t>
          </a:r>
          <a:endParaRPr lang="en-US"/>
        </a:p>
      </dgm:t>
    </dgm:pt>
    <dgm:pt modelId="{CE5F4362-EA65-41E4-9E80-465FE4BF29AD}" type="parTrans" cxnId="{656773C0-23C2-4E77-87AD-05FDF4B18626}">
      <dgm:prSet/>
      <dgm:spPr/>
      <dgm:t>
        <a:bodyPr/>
        <a:lstStyle/>
        <a:p>
          <a:endParaRPr lang="en-US"/>
        </a:p>
      </dgm:t>
    </dgm:pt>
    <dgm:pt modelId="{E30BFEDF-3124-49B9-BF72-570D988485D0}" type="sibTrans" cxnId="{656773C0-23C2-4E77-87AD-05FDF4B18626}">
      <dgm:prSet/>
      <dgm:spPr/>
      <dgm:t>
        <a:bodyPr/>
        <a:lstStyle/>
        <a:p>
          <a:endParaRPr lang="en-US"/>
        </a:p>
      </dgm:t>
    </dgm:pt>
    <dgm:pt modelId="{CDCAAF8C-8131-452E-B860-4B9EF75E9D75}">
      <dgm:prSet/>
      <dgm:spPr/>
      <dgm:t>
        <a:bodyPr/>
        <a:lstStyle/>
        <a:p>
          <a:r>
            <a:rPr lang="nl-NL"/>
            <a:t>Flipperen.</a:t>
          </a:r>
          <a:endParaRPr lang="en-US"/>
        </a:p>
      </dgm:t>
    </dgm:pt>
    <dgm:pt modelId="{A6321FD5-3EB7-4CA6-9844-B405E18ADD9A}" type="parTrans" cxnId="{3ECF8EE7-C21F-490F-BDE6-A4CF4150B6C6}">
      <dgm:prSet/>
      <dgm:spPr/>
      <dgm:t>
        <a:bodyPr/>
        <a:lstStyle/>
        <a:p>
          <a:endParaRPr lang="en-US"/>
        </a:p>
      </dgm:t>
    </dgm:pt>
    <dgm:pt modelId="{2BA7BCA2-2B50-4DA5-B81B-34F5CF0AD40F}" type="sibTrans" cxnId="{3ECF8EE7-C21F-490F-BDE6-A4CF4150B6C6}">
      <dgm:prSet/>
      <dgm:spPr/>
      <dgm:t>
        <a:bodyPr/>
        <a:lstStyle/>
        <a:p>
          <a:endParaRPr lang="en-US"/>
        </a:p>
      </dgm:t>
    </dgm:pt>
    <dgm:pt modelId="{8F8FF963-7AC0-412A-B13D-D076BE9F2769}">
      <dgm:prSet/>
      <dgm:spPr/>
      <dgm:t>
        <a:bodyPr/>
        <a:lstStyle/>
        <a:p>
          <a:r>
            <a:rPr lang="nl-NL"/>
            <a:t>De cilinder uittrekken.</a:t>
          </a:r>
          <a:endParaRPr lang="en-US"/>
        </a:p>
      </dgm:t>
    </dgm:pt>
    <dgm:pt modelId="{40A6F237-C4A0-4DA6-AC26-048B8292B4A2}" type="parTrans" cxnId="{B1ACB08C-2748-43E9-9665-A9CA3952C000}">
      <dgm:prSet/>
      <dgm:spPr/>
      <dgm:t>
        <a:bodyPr/>
        <a:lstStyle/>
        <a:p>
          <a:endParaRPr lang="en-US"/>
        </a:p>
      </dgm:t>
    </dgm:pt>
    <dgm:pt modelId="{A0755C34-7622-4E66-9210-26CDDB42850A}" type="sibTrans" cxnId="{B1ACB08C-2748-43E9-9665-A9CA3952C000}">
      <dgm:prSet/>
      <dgm:spPr/>
      <dgm:t>
        <a:bodyPr/>
        <a:lstStyle/>
        <a:p>
          <a:endParaRPr lang="en-US"/>
        </a:p>
      </dgm:t>
    </dgm:pt>
    <dgm:pt modelId="{A3CBE7D2-612C-456A-962A-D348FDEC8404}" type="pres">
      <dgm:prSet presAssocID="{FA773D77-E8F1-46C3-836A-55394FF43F1C}" presName="diagram" presStyleCnt="0">
        <dgm:presLayoutVars>
          <dgm:dir/>
          <dgm:resizeHandles val="exact"/>
        </dgm:presLayoutVars>
      </dgm:prSet>
      <dgm:spPr/>
    </dgm:pt>
    <dgm:pt modelId="{95E8AEC8-F3A7-45EE-85EE-E8276D369017}" type="pres">
      <dgm:prSet presAssocID="{C6F06E94-5ED2-4A5A-B316-29A895A097EA}" presName="node" presStyleLbl="node1" presStyleIdx="0" presStyleCnt="8">
        <dgm:presLayoutVars>
          <dgm:bulletEnabled val="1"/>
        </dgm:presLayoutVars>
      </dgm:prSet>
      <dgm:spPr/>
    </dgm:pt>
    <dgm:pt modelId="{32FEBDC0-66E5-4038-AAEA-CC30A9147388}" type="pres">
      <dgm:prSet presAssocID="{C62044B6-8DC7-415B-9C47-49F1BE1D42C3}" presName="sibTrans" presStyleCnt="0"/>
      <dgm:spPr/>
    </dgm:pt>
    <dgm:pt modelId="{B5E973CD-8EE0-4277-BC4A-92897C50E3E6}" type="pres">
      <dgm:prSet presAssocID="{B3A9BEC0-359D-45FF-87B1-20FA47340D65}" presName="node" presStyleLbl="node1" presStyleIdx="1" presStyleCnt="8">
        <dgm:presLayoutVars>
          <dgm:bulletEnabled val="1"/>
        </dgm:presLayoutVars>
      </dgm:prSet>
      <dgm:spPr/>
    </dgm:pt>
    <dgm:pt modelId="{1FB5D487-79DB-42D3-8D09-3B5EB97F0694}" type="pres">
      <dgm:prSet presAssocID="{317DEB23-3D73-4D8A-B950-92BD9F16BE35}" presName="sibTrans" presStyleCnt="0"/>
      <dgm:spPr/>
    </dgm:pt>
    <dgm:pt modelId="{935D80CA-C368-407E-AC84-50702B906705}" type="pres">
      <dgm:prSet presAssocID="{D27F6EB7-72BC-4F8E-99BA-5753BB98AD82}" presName="node" presStyleLbl="node1" presStyleIdx="2" presStyleCnt="8">
        <dgm:presLayoutVars>
          <dgm:bulletEnabled val="1"/>
        </dgm:presLayoutVars>
      </dgm:prSet>
      <dgm:spPr/>
    </dgm:pt>
    <dgm:pt modelId="{35EA87DE-1A64-4B67-9CAF-ED2B02C39849}" type="pres">
      <dgm:prSet presAssocID="{12AECCFF-3CA8-41EF-A033-82E51DE787C0}" presName="sibTrans" presStyleCnt="0"/>
      <dgm:spPr/>
    </dgm:pt>
    <dgm:pt modelId="{FD2A7C32-2409-44F9-87A4-1FCC1C90AF14}" type="pres">
      <dgm:prSet presAssocID="{46A12201-A5FA-4FF0-BFCE-4B43F3A08805}" presName="node" presStyleLbl="node1" presStyleIdx="3" presStyleCnt="8">
        <dgm:presLayoutVars>
          <dgm:bulletEnabled val="1"/>
        </dgm:presLayoutVars>
      </dgm:prSet>
      <dgm:spPr/>
    </dgm:pt>
    <dgm:pt modelId="{A1508BBB-760F-4E12-ACBD-AD855E35099B}" type="pres">
      <dgm:prSet presAssocID="{C8C101DE-42E6-4BB0-AACB-7F26905FD08F}" presName="sibTrans" presStyleCnt="0"/>
      <dgm:spPr/>
    </dgm:pt>
    <dgm:pt modelId="{E4E5B9C4-50F5-47E8-B38D-CC22E642920A}" type="pres">
      <dgm:prSet presAssocID="{BFA9E40A-5B26-40B0-97F9-394813C747A1}" presName="node" presStyleLbl="node1" presStyleIdx="4" presStyleCnt="8">
        <dgm:presLayoutVars>
          <dgm:bulletEnabled val="1"/>
        </dgm:presLayoutVars>
      </dgm:prSet>
      <dgm:spPr/>
    </dgm:pt>
    <dgm:pt modelId="{6BEC5935-1316-4862-8AA0-4E76CCF1CB6A}" type="pres">
      <dgm:prSet presAssocID="{E0911617-975D-4B93-9D8F-A6CF143833DC}" presName="sibTrans" presStyleCnt="0"/>
      <dgm:spPr/>
    </dgm:pt>
    <dgm:pt modelId="{1931047A-A1DB-49CA-A59C-3F487CFC2C3E}" type="pres">
      <dgm:prSet presAssocID="{237BA088-07CC-42C2-BDF9-862F259C7EE8}" presName="node" presStyleLbl="node1" presStyleIdx="5" presStyleCnt="8">
        <dgm:presLayoutVars>
          <dgm:bulletEnabled val="1"/>
        </dgm:presLayoutVars>
      </dgm:prSet>
      <dgm:spPr/>
    </dgm:pt>
    <dgm:pt modelId="{544DD4AB-4DD7-4583-8610-00369CC87FB1}" type="pres">
      <dgm:prSet presAssocID="{E30BFEDF-3124-49B9-BF72-570D988485D0}" presName="sibTrans" presStyleCnt="0"/>
      <dgm:spPr/>
    </dgm:pt>
    <dgm:pt modelId="{085782F1-3E1F-419E-AA9D-2A0354E67C57}" type="pres">
      <dgm:prSet presAssocID="{CDCAAF8C-8131-452E-B860-4B9EF75E9D75}" presName="node" presStyleLbl="node1" presStyleIdx="6" presStyleCnt="8">
        <dgm:presLayoutVars>
          <dgm:bulletEnabled val="1"/>
        </dgm:presLayoutVars>
      </dgm:prSet>
      <dgm:spPr/>
    </dgm:pt>
    <dgm:pt modelId="{C07162E6-F584-4787-84AE-B50C72F8C210}" type="pres">
      <dgm:prSet presAssocID="{2BA7BCA2-2B50-4DA5-B81B-34F5CF0AD40F}" presName="sibTrans" presStyleCnt="0"/>
      <dgm:spPr/>
    </dgm:pt>
    <dgm:pt modelId="{21314DF8-FD59-4596-BCD2-E3EB965D98E1}" type="pres">
      <dgm:prSet presAssocID="{8F8FF963-7AC0-412A-B13D-D076BE9F2769}" presName="node" presStyleLbl="node1" presStyleIdx="7" presStyleCnt="8">
        <dgm:presLayoutVars>
          <dgm:bulletEnabled val="1"/>
        </dgm:presLayoutVars>
      </dgm:prSet>
      <dgm:spPr/>
    </dgm:pt>
  </dgm:ptLst>
  <dgm:cxnLst>
    <dgm:cxn modelId="{31C21503-6B96-49F9-A23E-95F6A8CA618E}" srcId="{FA773D77-E8F1-46C3-836A-55394FF43F1C}" destId="{C6F06E94-5ED2-4A5A-B316-29A895A097EA}" srcOrd="0" destOrd="0" parTransId="{A8CF9D94-F905-4C99-9383-34C6B5772332}" sibTransId="{C62044B6-8DC7-415B-9C47-49F1BE1D42C3}"/>
    <dgm:cxn modelId="{F3CC530D-A000-44D0-B9B0-8CF0743013D9}" type="presOf" srcId="{237BA088-07CC-42C2-BDF9-862F259C7EE8}" destId="{1931047A-A1DB-49CA-A59C-3F487CFC2C3E}" srcOrd="0" destOrd="0" presId="urn:microsoft.com/office/officeart/2005/8/layout/default"/>
    <dgm:cxn modelId="{7FC5BC19-E29C-4C4E-9B67-3E5EAFCEBFAD}" type="presOf" srcId="{C6F06E94-5ED2-4A5A-B316-29A895A097EA}" destId="{95E8AEC8-F3A7-45EE-85EE-E8276D369017}" srcOrd="0" destOrd="0" presId="urn:microsoft.com/office/officeart/2005/8/layout/default"/>
    <dgm:cxn modelId="{5851E02C-4F9B-4BD7-90C6-BC6B6B642FC6}" type="presOf" srcId="{B3A9BEC0-359D-45FF-87B1-20FA47340D65}" destId="{B5E973CD-8EE0-4277-BC4A-92897C50E3E6}" srcOrd="0" destOrd="0" presId="urn:microsoft.com/office/officeart/2005/8/layout/default"/>
    <dgm:cxn modelId="{E317D05C-4BD3-4DFB-9FD2-D03320D6E6A3}" type="presOf" srcId="{46A12201-A5FA-4FF0-BFCE-4B43F3A08805}" destId="{FD2A7C32-2409-44F9-87A4-1FCC1C90AF14}" srcOrd="0" destOrd="0" presId="urn:microsoft.com/office/officeart/2005/8/layout/default"/>
    <dgm:cxn modelId="{C0DEEB44-B47B-4570-BFB1-967AEAED1833}" type="presOf" srcId="{8F8FF963-7AC0-412A-B13D-D076BE9F2769}" destId="{21314DF8-FD59-4596-BCD2-E3EB965D98E1}" srcOrd="0" destOrd="0" presId="urn:microsoft.com/office/officeart/2005/8/layout/default"/>
    <dgm:cxn modelId="{B47E4668-9B47-41F0-BB35-4D2E8B7E4B97}" type="presOf" srcId="{CDCAAF8C-8131-452E-B860-4B9EF75E9D75}" destId="{085782F1-3E1F-419E-AA9D-2A0354E67C57}" srcOrd="0" destOrd="0" presId="urn:microsoft.com/office/officeart/2005/8/layout/default"/>
    <dgm:cxn modelId="{85CFD869-2ECB-4836-8ED7-D79B6F09BFB9}" srcId="{FA773D77-E8F1-46C3-836A-55394FF43F1C}" destId="{D27F6EB7-72BC-4F8E-99BA-5753BB98AD82}" srcOrd="2" destOrd="0" parTransId="{0AAFDDE1-E6A7-4C99-A2CD-A41E230AFBB2}" sibTransId="{12AECCFF-3CA8-41EF-A033-82E51DE787C0}"/>
    <dgm:cxn modelId="{50023371-EF45-4D59-A4A1-F7689EEB2398}" srcId="{FA773D77-E8F1-46C3-836A-55394FF43F1C}" destId="{B3A9BEC0-359D-45FF-87B1-20FA47340D65}" srcOrd="1" destOrd="0" parTransId="{F6AD3E00-B5BC-4D5A-9134-F6FBE1EDEEE7}" sibTransId="{317DEB23-3D73-4D8A-B950-92BD9F16BE35}"/>
    <dgm:cxn modelId="{B1ACB08C-2748-43E9-9665-A9CA3952C000}" srcId="{FA773D77-E8F1-46C3-836A-55394FF43F1C}" destId="{8F8FF963-7AC0-412A-B13D-D076BE9F2769}" srcOrd="7" destOrd="0" parTransId="{40A6F237-C4A0-4DA6-AC26-048B8292B4A2}" sibTransId="{A0755C34-7622-4E66-9210-26CDDB42850A}"/>
    <dgm:cxn modelId="{4B83C894-F62B-46CA-BB0E-CE9B9CD8EE26}" srcId="{FA773D77-E8F1-46C3-836A-55394FF43F1C}" destId="{46A12201-A5FA-4FF0-BFCE-4B43F3A08805}" srcOrd="3" destOrd="0" parTransId="{3BC3638A-DBC1-4D50-89E0-FD5574C2C58E}" sibTransId="{C8C101DE-42E6-4BB0-AACB-7F26905FD08F}"/>
    <dgm:cxn modelId="{C9D9CA99-6FB5-4EC8-9FFA-53702CE9910B}" srcId="{FA773D77-E8F1-46C3-836A-55394FF43F1C}" destId="{BFA9E40A-5B26-40B0-97F9-394813C747A1}" srcOrd="4" destOrd="0" parTransId="{B216C3D1-3650-475D-A3C8-9E26E1265FAD}" sibTransId="{E0911617-975D-4B93-9D8F-A6CF143833DC}"/>
    <dgm:cxn modelId="{874A1D9F-492B-4804-979C-0D16237DC90A}" type="presOf" srcId="{D27F6EB7-72BC-4F8E-99BA-5753BB98AD82}" destId="{935D80CA-C368-407E-AC84-50702B906705}" srcOrd="0" destOrd="0" presId="urn:microsoft.com/office/officeart/2005/8/layout/default"/>
    <dgm:cxn modelId="{00404FBC-5CAA-4A69-8160-E7BA20FCCC2E}" type="presOf" srcId="{BFA9E40A-5B26-40B0-97F9-394813C747A1}" destId="{E4E5B9C4-50F5-47E8-B38D-CC22E642920A}" srcOrd="0" destOrd="0" presId="urn:microsoft.com/office/officeart/2005/8/layout/default"/>
    <dgm:cxn modelId="{656773C0-23C2-4E77-87AD-05FDF4B18626}" srcId="{FA773D77-E8F1-46C3-836A-55394FF43F1C}" destId="{237BA088-07CC-42C2-BDF9-862F259C7EE8}" srcOrd="5" destOrd="0" parTransId="{CE5F4362-EA65-41E4-9E80-465FE4BF29AD}" sibTransId="{E30BFEDF-3124-49B9-BF72-570D988485D0}"/>
    <dgm:cxn modelId="{3ECF8EE7-C21F-490F-BDE6-A4CF4150B6C6}" srcId="{FA773D77-E8F1-46C3-836A-55394FF43F1C}" destId="{CDCAAF8C-8131-452E-B860-4B9EF75E9D75}" srcOrd="6" destOrd="0" parTransId="{A6321FD5-3EB7-4CA6-9844-B405E18ADD9A}" sibTransId="{2BA7BCA2-2B50-4DA5-B81B-34F5CF0AD40F}"/>
    <dgm:cxn modelId="{9EDB8FF5-EA0D-4972-AEEE-5CF1853F83E8}" type="presOf" srcId="{FA773D77-E8F1-46C3-836A-55394FF43F1C}" destId="{A3CBE7D2-612C-456A-962A-D348FDEC8404}" srcOrd="0" destOrd="0" presId="urn:microsoft.com/office/officeart/2005/8/layout/default"/>
    <dgm:cxn modelId="{B1E5ED62-ACF0-4627-9B80-CDEEBC4C6A72}" type="presParOf" srcId="{A3CBE7D2-612C-456A-962A-D348FDEC8404}" destId="{95E8AEC8-F3A7-45EE-85EE-E8276D369017}" srcOrd="0" destOrd="0" presId="urn:microsoft.com/office/officeart/2005/8/layout/default"/>
    <dgm:cxn modelId="{D317E8F0-7FFE-43C1-869A-5331E47B4786}" type="presParOf" srcId="{A3CBE7D2-612C-456A-962A-D348FDEC8404}" destId="{32FEBDC0-66E5-4038-AAEA-CC30A9147388}" srcOrd="1" destOrd="0" presId="urn:microsoft.com/office/officeart/2005/8/layout/default"/>
    <dgm:cxn modelId="{C83821AC-5060-4DB1-A5F5-5BB811593437}" type="presParOf" srcId="{A3CBE7D2-612C-456A-962A-D348FDEC8404}" destId="{B5E973CD-8EE0-4277-BC4A-92897C50E3E6}" srcOrd="2" destOrd="0" presId="urn:microsoft.com/office/officeart/2005/8/layout/default"/>
    <dgm:cxn modelId="{D2302A43-7A61-43F2-806E-C3548AFD1721}" type="presParOf" srcId="{A3CBE7D2-612C-456A-962A-D348FDEC8404}" destId="{1FB5D487-79DB-42D3-8D09-3B5EB97F0694}" srcOrd="3" destOrd="0" presId="urn:microsoft.com/office/officeart/2005/8/layout/default"/>
    <dgm:cxn modelId="{DF19338C-735D-4722-8EB0-AE175E51E4BA}" type="presParOf" srcId="{A3CBE7D2-612C-456A-962A-D348FDEC8404}" destId="{935D80CA-C368-407E-AC84-50702B906705}" srcOrd="4" destOrd="0" presId="urn:microsoft.com/office/officeart/2005/8/layout/default"/>
    <dgm:cxn modelId="{E1A26A51-2276-4E58-B187-A1108FB2A7D8}" type="presParOf" srcId="{A3CBE7D2-612C-456A-962A-D348FDEC8404}" destId="{35EA87DE-1A64-4B67-9CAF-ED2B02C39849}" srcOrd="5" destOrd="0" presId="urn:microsoft.com/office/officeart/2005/8/layout/default"/>
    <dgm:cxn modelId="{0C2CDC77-4066-4542-97BE-2B48996896F7}" type="presParOf" srcId="{A3CBE7D2-612C-456A-962A-D348FDEC8404}" destId="{FD2A7C32-2409-44F9-87A4-1FCC1C90AF14}" srcOrd="6" destOrd="0" presId="urn:microsoft.com/office/officeart/2005/8/layout/default"/>
    <dgm:cxn modelId="{798A8103-579B-4DB7-AC3C-E098CF749343}" type="presParOf" srcId="{A3CBE7D2-612C-456A-962A-D348FDEC8404}" destId="{A1508BBB-760F-4E12-ACBD-AD855E35099B}" srcOrd="7" destOrd="0" presId="urn:microsoft.com/office/officeart/2005/8/layout/default"/>
    <dgm:cxn modelId="{B5E6B081-EBE6-4E15-BF2B-BF5E40A487FA}" type="presParOf" srcId="{A3CBE7D2-612C-456A-962A-D348FDEC8404}" destId="{E4E5B9C4-50F5-47E8-B38D-CC22E642920A}" srcOrd="8" destOrd="0" presId="urn:microsoft.com/office/officeart/2005/8/layout/default"/>
    <dgm:cxn modelId="{9FA434E3-2822-4334-97FD-3A451736A439}" type="presParOf" srcId="{A3CBE7D2-612C-456A-962A-D348FDEC8404}" destId="{6BEC5935-1316-4862-8AA0-4E76CCF1CB6A}" srcOrd="9" destOrd="0" presId="urn:microsoft.com/office/officeart/2005/8/layout/default"/>
    <dgm:cxn modelId="{38CE68F3-DE53-4AF4-9D74-B61143D0477A}" type="presParOf" srcId="{A3CBE7D2-612C-456A-962A-D348FDEC8404}" destId="{1931047A-A1DB-49CA-A59C-3F487CFC2C3E}" srcOrd="10" destOrd="0" presId="urn:microsoft.com/office/officeart/2005/8/layout/default"/>
    <dgm:cxn modelId="{53D3D6CC-B610-43FF-8219-744098DAD87D}" type="presParOf" srcId="{A3CBE7D2-612C-456A-962A-D348FDEC8404}" destId="{544DD4AB-4DD7-4583-8610-00369CC87FB1}" srcOrd="11" destOrd="0" presId="urn:microsoft.com/office/officeart/2005/8/layout/default"/>
    <dgm:cxn modelId="{7FC06DA6-062E-4AD0-B947-D171BCB25CEF}" type="presParOf" srcId="{A3CBE7D2-612C-456A-962A-D348FDEC8404}" destId="{085782F1-3E1F-419E-AA9D-2A0354E67C57}" srcOrd="12" destOrd="0" presId="urn:microsoft.com/office/officeart/2005/8/layout/default"/>
    <dgm:cxn modelId="{03C7ACCA-96DD-4DC2-BCFA-CA308DF75B5B}" type="presParOf" srcId="{A3CBE7D2-612C-456A-962A-D348FDEC8404}" destId="{C07162E6-F584-4787-84AE-B50C72F8C210}" srcOrd="13" destOrd="0" presId="urn:microsoft.com/office/officeart/2005/8/layout/default"/>
    <dgm:cxn modelId="{544B1062-10C2-4164-AC04-A8A1E130085D}" type="presParOf" srcId="{A3CBE7D2-612C-456A-962A-D348FDEC8404}" destId="{21314DF8-FD59-4596-BCD2-E3EB965D98E1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E8AEC8-F3A7-45EE-85EE-E8276D369017}">
      <dsp:nvSpPr>
        <dsp:cNvPr id="0" name=""/>
        <dsp:cNvSpPr/>
      </dsp:nvSpPr>
      <dsp:spPr>
        <a:xfrm>
          <a:off x="0" y="354445"/>
          <a:ext cx="1299640" cy="77978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Een deur of raam intrappen.</a:t>
          </a:r>
          <a:endParaRPr lang="en-US" sz="1200" kern="1200"/>
        </a:p>
      </dsp:txBody>
      <dsp:txXfrm>
        <a:off x="0" y="354445"/>
        <a:ext cx="1299640" cy="779784"/>
      </dsp:txXfrm>
    </dsp:sp>
    <dsp:sp modelId="{B5E973CD-8EE0-4277-BC4A-92897C50E3E6}">
      <dsp:nvSpPr>
        <dsp:cNvPr id="0" name=""/>
        <dsp:cNvSpPr/>
      </dsp:nvSpPr>
      <dsp:spPr>
        <a:xfrm>
          <a:off x="1429604" y="354445"/>
          <a:ext cx="1299640" cy="77978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Een cilinder afbreken.</a:t>
          </a:r>
          <a:endParaRPr lang="en-US" sz="1200" kern="1200"/>
        </a:p>
      </dsp:txBody>
      <dsp:txXfrm>
        <a:off x="1429604" y="354445"/>
        <a:ext cx="1299640" cy="779784"/>
      </dsp:txXfrm>
    </dsp:sp>
    <dsp:sp modelId="{935D80CA-C368-407E-AC84-50702B906705}">
      <dsp:nvSpPr>
        <dsp:cNvPr id="0" name=""/>
        <dsp:cNvSpPr/>
      </dsp:nvSpPr>
      <dsp:spPr>
        <a:xfrm>
          <a:off x="2859208" y="354445"/>
          <a:ext cx="1299640" cy="77978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De deur open maken door ’hengelen’ via de brievenbus.</a:t>
          </a:r>
          <a:endParaRPr lang="en-US" sz="1200" kern="1200"/>
        </a:p>
      </dsp:txBody>
      <dsp:txXfrm>
        <a:off x="2859208" y="354445"/>
        <a:ext cx="1299640" cy="779784"/>
      </dsp:txXfrm>
    </dsp:sp>
    <dsp:sp modelId="{FD2A7C32-2409-44F9-87A4-1FCC1C90AF14}">
      <dsp:nvSpPr>
        <dsp:cNvPr id="0" name=""/>
        <dsp:cNvSpPr/>
      </dsp:nvSpPr>
      <dsp:spPr>
        <a:xfrm>
          <a:off x="0" y="1264193"/>
          <a:ext cx="1299640" cy="77978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Een gaatje boren om een raam of deur te openen.</a:t>
          </a:r>
          <a:endParaRPr lang="en-US" sz="1200" kern="1200"/>
        </a:p>
      </dsp:txBody>
      <dsp:txXfrm>
        <a:off x="0" y="1264193"/>
        <a:ext cx="1299640" cy="779784"/>
      </dsp:txXfrm>
    </dsp:sp>
    <dsp:sp modelId="{E4E5B9C4-50F5-47E8-B38D-CC22E642920A}">
      <dsp:nvSpPr>
        <dsp:cNvPr id="0" name=""/>
        <dsp:cNvSpPr/>
      </dsp:nvSpPr>
      <dsp:spPr>
        <a:xfrm>
          <a:off x="1429604" y="1264193"/>
          <a:ext cx="1299640" cy="77978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De babbeltruc.</a:t>
          </a:r>
          <a:endParaRPr lang="en-US" sz="1200" kern="1200"/>
        </a:p>
      </dsp:txBody>
      <dsp:txXfrm>
        <a:off x="1429604" y="1264193"/>
        <a:ext cx="1299640" cy="779784"/>
      </dsp:txXfrm>
    </dsp:sp>
    <dsp:sp modelId="{1931047A-A1DB-49CA-A59C-3F487CFC2C3E}">
      <dsp:nvSpPr>
        <dsp:cNvPr id="0" name=""/>
        <dsp:cNvSpPr/>
      </dsp:nvSpPr>
      <dsp:spPr>
        <a:xfrm>
          <a:off x="2859208" y="1264193"/>
          <a:ext cx="1299640" cy="77978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Insluipen.</a:t>
          </a:r>
          <a:endParaRPr lang="en-US" sz="1200" kern="1200"/>
        </a:p>
      </dsp:txBody>
      <dsp:txXfrm>
        <a:off x="2859208" y="1264193"/>
        <a:ext cx="1299640" cy="779784"/>
      </dsp:txXfrm>
    </dsp:sp>
    <dsp:sp modelId="{085782F1-3E1F-419E-AA9D-2A0354E67C57}">
      <dsp:nvSpPr>
        <dsp:cNvPr id="0" name=""/>
        <dsp:cNvSpPr/>
      </dsp:nvSpPr>
      <dsp:spPr>
        <a:xfrm>
          <a:off x="714802" y="2173942"/>
          <a:ext cx="1299640" cy="77978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Flipperen.</a:t>
          </a:r>
          <a:endParaRPr lang="en-US" sz="1200" kern="1200"/>
        </a:p>
      </dsp:txBody>
      <dsp:txXfrm>
        <a:off x="714802" y="2173942"/>
        <a:ext cx="1299640" cy="779784"/>
      </dsp:txXfrm>
    </dsp:sp>
    <dsp:sp modelId="{21314DF8-FD59-4596-BCD2-E3EB965D98E1}">
      <dsp:nvSpPr>
        <dsp:cNvPr id="0" name=""/>
        <dsp:cNvSpPr/>
      </dsp:nvSpPr>
      <dsp:spPr>
        <a:xfrm>
          <a:off x="2144406" y="2173942"/>
          <a:ext cx="1299640" cy="77978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De cilinder uittrekken.</a:t>
          </a:r>
          <a:endParaRPr lang="en-US" sz="1200" kern="1200"/>
        </a:p>
      </dsp:txBody>
      <dsp:txXfrm>
        <a:off x="2144406" y="2173942"/>
        <a:ext cx="1299640" cy="7797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8" name="Rectangle 134">
            <a:extLst>
              <a:ext uri="{FF2B5EF4-FFF2-40B4-BE49-F238E27FC236}">
                <a16:creationId xmlns:a16="http://schemas.microsoft.com/office/drawing/2014/main" id="{2AA0E174-1032-45EB-8FEE-2178019BAE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ectangle 136">
            <a:extLst>
              <a:ext uri="{FF2B5EF4-FFF2-40B4-BE49-F238E27FC236}">
                <a16:creationId xmlns:a16="http://schemas.microsoft.com/office/drawing/2014/main" id="{C017D167-735C-4828-BF61-5BEC0A93C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8412" y="988098"/>
            <a:ext cx="5075163" cy="2407724"/>
          </a:xfrm>
        </p:spPr>
        <p:txBody>
          <a:bodyPr>
            <a:normAutofit/>
          </a:bodyPr>
          <a:lstStyle/>
          <a:p>
            <a:r>
              <a:rPr lang="nl-NL" sz="4800" b="1" dirty="0">
                <a:latin typeface="Arial" panose="020B0604020202020204" pitchFamily="34" charset="0"/>
                <a:cs typeface="Arial" panose="020B0604020202020204" pitchFamily="34" charset="0"/>
              </a:rPr>
              <a:t>Inbraak- </a:t>
            </a:r>
            <a:r>
              <a:rPr lang="nl-NL" sz="4800" b="1">
                <a:latin typeface="Arial" panose="020B0604020202020204" pitchFamily="34" charset="0"/>
                <a:cs typeface="Arial" panose="020B0604020202020204" pitchFamily="34" charset="0"/>
              </a:rPr>
              <a:t>en brandpreventie</a:t>
            </a:r>
            <a:br>
              <a:rPr lang="nl-NL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sz="4000" b="1" dirty="0">
                <a:latin typeface="Arial" panose="020B0604020202020204" pitchFamily="34" charset="0"/>
                <a:cs typeface="Arial" panose="020B0604020202020204" pitchFamily="34" charset="0"/>
              </a:rPr>
              <a:t>Veilig wonen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8415" y="3395822"/>
            <a:ext cx="4495378" cy="1718545"/>
          </a:xfrm>
        </p:spPr>
        <p:txBody>
          <a:bodyPr>
            <a:normAutofit/>
          </a:bodyPr>
          <a:lstStyle/>
          <a:p>
            <a:r>
              <a:rPr lang="nl-NL" sz="1600" dirty="0">
                <a:latin typeface="Arial" panose="020B0604020202020204" pitchFamily="34" charset="0"/>
                <a:cs typeface="Arial" panose="020B0604020202020204" pitchFamily="34" charset="0"/>
              </a:rPr>
              <a:t>Keuzevak Geüniformeerde dienstverlening en veiligheid</a:t>
            </a:r>
          </a:p>
        </p:txBody>
      </p:sp>
      <p:pic>
        <p:nvPicPr>
          <p:cNvPr id="1030" name="Picture 138">
            <a:extLst>
              <a:ext uri="{FF2B5EF4-FFF2-40B4-BE49-F238E27FC236}">
                <a16:creationId xmlns:a16="http://schemas.microsoft.com/office/drawing/2014/main" id="{48A2A651-3D77-45F6-9A25-3762F5E466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t="474" r="60418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Inbraakpreventie tips">
            <a:extLst>
              <a:ext uri="{FF2B5EF4-FFF2-40B4-BE49-F238E27FC236}">
                <a16:creationId xmlns:a16="http://schemas.microsoft.com/office/drawing/2014/main" id="{E064BCDF-2C29-4857-B5C0-4FF33F102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03575" y="1747040"/>
            <a:ext cx="4860010" cy="278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140">
            <a:extLst>
              <a:ext uri="{FF2B5EF4-FFF2-40B4-BE49-F238E27FC236}">
                <a16:creationId xmlns:a16="http://schemas.microsoft.com/office/drawing/2014/main" id="{EE1B9172-598D-41CA-A120-1347A28BA0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032" name="Straight Connector 142">
            <a:extLst>
              <a:ext uri="{FF2B5EF4-FFF2-40B4-BE49-F238E27FC236}">
                <a16:creationId xmlns:a16="http://schemas.microsoft.com/office/drawing/2014/main" id="{FD3493C9-FDB6-46AD-891A-36C02F24D8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DFAD8B-1774-4EE5-9FF7-31591E583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					Wat ga je leren: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510A939-E01A-4807-AC73-4B77A1AEB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3671638" cy="3308170"/>
            <a:chOff x="7807230" y="2012810"/>
            <a:chExt cx="3251252" cy="3459865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BBAA199-DFF9-47A3-89A4-82A1D2C9F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8F90E6-4C4B-41B1-A058-0FAC374D6B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Afbeelding 3" descr="Inbraakpreventie Roermond - Inbraakbeveiliging Expertise">
            <a:extLst>
              <a:ext uri="{FF2B5EF4-FFF2-40B4-BE49-F238E27FC236}">
                <a16:creationId xmlns:a16="http://schemas.microsoft.com/office/drawing/2014/main" id="{3EC3C059-D24E-4C69-97CC-6970A4A14CD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" r="24320" b="-2"/>
          <a:stretch/>
        </p:blipFill>
        <p:spPr bwMode="auto">
          <a:xfrm>
            <a:off x="1312668" y="2314897"/>
            <a:ext cx="3336989" cy="2983697"/>
          </a:xfrm>
          <a:prstGeom prst="rect">
            <a:avLst/>
          </a:prstGeom>
          <a:noFill/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D79B354-88BB-4F00-B004-0E4F371348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3362" y="2158175"/>
            <a:ext cx="5435733" cy="3308172"/>
          </a:xfrm>
        </p:spPr>
        <p:txBody>
          <a:bodyPr>
            <a:normAutofit fontScale="92500" lnSpcReduction="10000"/>
          </a:bodyPr>
          <a:lstStyle/>
          <a:p>
            <a:pPr marL="342900" lvl="0" indent="-342900">
              <a:lnSpc>
                <a:spcPct val="110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Wat de oorzaken van inbraak zijn.</a:t>
            </a:r>
          </a:p>
          <a:p>
            <a:pPr marL="0" lvl="0" indent="0">
              <a:lnSpc>
                <a:spcPct val="110000"/>
              </a:lnSpc>
              <a:buNone/>
            </a:pP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10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Hoe je een huis kunt beveiligen tegen inbraak.</a:t>
            </a:r>
          </a:p>
          <a:p>
            <a:pPr marL="342900" lvl="0" indent="-342900">
              <a:lnSpc>
                <a:spcPct val="110000"/>
              </a:lnSpc>
              <a:buFont typeface="Wingdings" panose="05000000000000000000" pitchFamily="2" charset="2"/>
              <a:buChar char=""/>
            </a:pP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10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De eigen woning kunnen beoordelen op inbraakgevoeligheid.</a:t>
            </a:r>
          </a:p>
          <a:p>
            <a:pPr marL="0" lvl="0" indent="0">
              <a:lnSpc>
                <a:spcPct val="110000"/>
              </a:lnSpc>
              <a:buNone/>
            </a:pP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10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In een rapport een advies kunnen geven over inbraakbeveiliging van de eigen woning.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>
              <a:lnSpc>
                <a:spcPct val="110000"/>
              </a:lnSpc>
            </a:pPr>
            <a:endParaRPr lang="nl-N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062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49E232-9615-4626-9AE0-9BC313EBB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Bij wie is er een keer ingebroken?</a:t>
            </a:r>
          </a:p>
        </p:txBody>
      </p:sp>
      <p:pic>
        <p:nvPicPr>
          <p:cNvPr id="2052" name="Picture 4" descr="Dinxperlo: Inbraak... - Politie Aalten - Dinxperlo | Facebook">
            <a:extLst>
              <a:ext uri="{FF2B5EF4-FFF2-40B4-BE49-F238E27FC236}">
                <a16:creationId xmlns:a16="http://schemas.microsoft.com/office/drawing/2014/main" id="{BB89D739-33AC-4C85-9B46-76D0D56EC7D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6" y="2121329"/>
            <a:ext cx="5248274" cy="3715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213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4A6914-AA5D-4F5A-95C8-4F9EF6604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Inbraak:</a:t>
            </a:r>
            <a:r>
              <a:rPr lang="nl-NL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het zonder toestemming openbreken van een bijvoorbeeld een woning, een winkel of een auto om hier naar binnen te gaan.</a:t>
            </a:r>
            <a:endParaRPr lang="nl-NL" sz="2400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6E248B8-3529-49C6-8C37-15ACEA564F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860" y="2127380"/>
            <a:ext cx="9603275" cy="3294576"/>
          </a:xfrm>
        </p:spPr>
        <p:txBody>
          <a:bodyPr/>
          <a:lstStyle/>
          <a:p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Wat is inbraakpreventie?</a:t>
            </a:r>
          </a:p>
          <a:p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Wat kun je doen om inbraak te voorkomen?</a:t>
            </a:r>
          </a:p>
          <a:p>
            <a:endParaRPr lang="nl-N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9833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F61131-E57E-4292-B898-8D170A7FD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Inbraak voorkomen door: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B7C00EE-DE6A-4585-90B9-E7BFFBC472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Verstop geen sleutels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Hang geen adreslabel aan je sleutel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Laat geen sleutels op het slot staan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Berg waardevolle spullen op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Zorg voor voldoende verlichting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Geen laders of containers rond het huis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Geen grote bomen voor ramen of deuren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9079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734988-4ABD-4099-B53E-59423969F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nl-NL" sz="3100" b="1" dirty="0">
                <a:latin typeface="Arial" panose="020B0604020202020204" pitchFamily="34" charset="0"/>
                <a:cs typeface="Arial" panose="020B0604020202020204" pitchFamily="34" charset="0"/>
              </a:rPr>
              <a:t>Op vakantie…</a:t>
            </a:r>
            <a:br>
              <a:rPr lang="nl-NL" sz="31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nl-NL" sz="3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sz="3100" b="0" dirty="0">
                <a:latin typeface="Arial" panose="020B0604020202020204" pitchFamily="34" charset="0"/>
                <a:cs typeface="Arial" panose="020B0604020202020204" pitchFamily="34" charset="0"/>
              </a:rPr>
              <a:t>Het huis blijft leeg achter, wat kun je doen? </a:t>
            </a:r>
            <a:br>
              <a:rPr lang="nl-NL" sz="3200" b="0" dirty="0"/>
            </a:br>
            <a:endParaRPr lang="nl-NL" dirty="0"/>
          </a:p>
        </p:txBody>
      </p:sp>
      <p:pic>
        <p:nvPicPr>
          <p:cNvPr id="4098" name="Picture 2" descr="HPC Centrum | Vakanties &amp; vrije dagen 2020-2021 (1)">
            <a:extLst>
              <a:ext uri="{FF2B5EF4-FFF2-40B4-BE49-F238E27FC236}">
                <a16:creationId xmlns:a16="http://schemas.microsoft.com/office/drawing/2014/main" id="{DBF50762-4F28-4E67-B6AD-437183F11B3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106" y="2637630"/>
            <a:ext cx="3845719" cy="2880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120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E818F3-1EA5-44B9-86D3-228DF0A83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Tijdens de vakantie inbraak voorkomen door: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C5A8B4D-BFC6-421A-ADD8-52C1AD6093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Buren informeren.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Geen </a:t>
            </a:r>
            <a:r>
              <a:rPr lang="nl-NL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posts</a:t>
            </a: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 op </a:t>
            </a:r>
            <a:r>
              <a:rPr lang="nl-NL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 media of op de voicemail.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Laat lichten branden met behulp van een tijdklok.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Zet een tweede auto op de oprit.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Zorg voor een bewoonde sfeer.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Gebruik een alarmsysteem.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65771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F7E5D8-71D9-44D8-92D2-CA74ECB7F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Hoe gaat een inbreker of dief te werk?</a:t>
            </a:r>
            <a:br>
              <a:rPr lang="nl-NL" dirty="0"/>
            </a:br>
            <a:endParaRPr lang="nl-NL" dirty="0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BEBF7FDA-ADAA-484F-A7C2-4D904CA017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4943029" cy="3308170"/>
            <a:chOff x="7807230" y="2012810"/>
            <a:chExt cx="3251252" cy="3459865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690A74CA-F1C2-4823-BFF0-CC5FFAE518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67C2776D-3EC9-4ED1-870B-7C610DF71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rgbClr val="FFFFFE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Deur openen met een pasje - Lockpicking Universiteit">
            <a:extLst>
              <a:ext uri="{FF2B5EF4-FFF2-40B4-BE49-F238E27FC236}">
                <a16:creationId xmlns:a16="http://schemas.microsoft.com/office/drawing/2014/main" id="{611D9173-6AED-4FDD-9DF6-9921F1259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06879" y="2514861"/>
            <a:ext cx="4613872" cy="258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76" name="Tijdelijke aanduiding voor inhoud 2">
            <a:extLst>
              <a:ext uri="{FF2B5EF4-FFF2-40B4-BE49-F238E27FC236}">
                <a16:creationId xmlns:a16="http://schemas.microsoft.com/office/drawing/2014/main" id="{C2E09ABC-277B-4031-8958-E719B5CD02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8592614"/>
              </p:ext>
            </p:extLst>
          </p:nvPr>
        </p:nvGraphicFramePr>
        <p:xfrm>
          <a:off x="6574477" y="2158175"/>
          <a:ext cx="4158849" cy="3308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42467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5DA5CA5-D47E-4907-907B-20068FD11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Gevolg van inbraak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C9B0C00-13BB-4D1B-9CE4-0E0BA862C1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nl-NL" sz="2000" b="0" dirty="0"/>
              <a:t>Na een inbraak is het belangrijk dat je aangifte doet. Dit kan op </a:t>
            </a:r>
          </a:p>
          <a:p>
            <a:pPr marL="0" indent="0">
              <a:buNone/>
              <a:defRPr/>
            </a:pPr>
            <a:r>
              <a:rPr lang="nl-NL" dirty="0"/>
              <a:t>    </a:t>
            </a:r>
            <a:r>
              <a:rPr lang="nl-NL" sz="2000" b="0" dirty="0"/>
              <a:t>het politiebureau of via internet. Geef het ook door aan je </a:t>
            </a:r>
          </a:p>
          <a:p>
            <a:pPr marL="0" indent="0">
              <a:buNone/>
              <a:defRPr/>
            </a:pPr>
            <a:r>
              <a:rPr lang="nl-NL" sz="2000" b="0" dirty="0"/>
              <a:t>    verzekering. </a:t>
            </a:r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00085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0A2C38-A0C5-4495-8EF6-3DE38FD09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Gevolg van inbraak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5F014098-BA32-4D57-AECD-E3FECC369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3108945" cy="3308170"/>
            <a:chOff x="7807230" y="2012810"/>
            <a:chExt cx="3251252" cy="3459865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8ED3C1C8-DF9A-4DF8-A499-730B4986F7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44EA2FE8-0D3D-4E76-9734-FC6C1CA9E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122" name="Picture 2" descr="Wat dekt je inboedelpolis bij diefstal en inbraak? | Consumentenbond">
            <a:extLst>
              <a:ext uri="{FF2B5EF4-FFF2-40B4-BE49-F238E27FC236}">
                <a16:creationId xmlns:a16="http://schemas.microsoft.com/office/drawing/2014/main" id="{FC2E7B5E-66AB-4E48-9182-3F18C43BDB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19" b="11858"/>
          <a:stretch/>
        </p:blipFill>
        <p:spPr bwMode="auto">
          <a:xfrm>
            <a:off x="1312200" y="2322767"/>
            <a:ext cx="2762372" cy="140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10 tekenen dat je naar de huisarts moet voor een depressie - Women Online">
            <a:extLst>
              <a:ext uri="{FF2B5EF4-FFF2-40B4-BE49-F238E27FC236}">
                <a16:creationId xmlns:a16="http://schemas.microsoft.com/office/drawing/2014/main" id="{E5B53640-8C53-4DFE-B3CF-1E452BD290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4"/>
          <a:stretch/>
        </p:blipFill>
        <p:spPr bwMode="auto">
          <a:xfrm>
            <a:off x="1312199" y="3892975"/>
            <a:ext cx="2762372" cy="1405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4282D4C-4914-4E3A-B4A8-D580F09EB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4157" y="2167151"/>
            <a:ext cx="6003015" cy="3299196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Materiële schade:</a:t>
            </a:r>
            <a:b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Schade aan hang- en sluitwerken, kapotte deuren, ramen enz., maar ook vermissingen. </a:t>
            </a: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Emotionele schade:</a:t>
            </a:r>
            <a:b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Gevoel van onveiligheid en vermissingen kunnen een emotionele waarde hebben.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575397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2F68AE-7FAC-48E0-8A2E-C8B8193CC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Een huis beveiligen tegen inbraak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CE93DDC-B174-42C4-B646-1EBF1A4182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sz="2000" dirty="0">
                <a:latin typeface="Arial" panose="020B0604020202020204" pitchFamily="34" charset="0"/>
                <a:cs typeface="Arial" panose="020B0604020202020204" pitchFamily="34" charset="0"/>
              </a:rPr>
              <a:t>Inbraakpreventie</a:t>
            </a: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 is gericht op het voorkomen van inbraak en moet ervoor zorgen dat de inbreker er langer over doet om binnen te komen. 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is het doel van preventie?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is een gelegenheidsinbreker?</a:t>
            </a:r>
          </a:p>
        </p:txBody>
      </p:sp>
    </p:spTree>
    <p:extLst>
      <p:ext uri="{BB962C8B-B14F-4D97-AF65-F5344CB8AC3E}">
        <p14:creationId xmlns:p14="http://schemas.microsoft.com/office/powerpoint/2010/main" val="23738673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6EF30C9-08EE-4733-BA25-8F67F6D69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Hoe ontstaat brand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E07D9C9-02C1-44EA-989F-A2E0CAD3F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Voor vuur heb je drie dingen nodig</a:t>
            </a:r>
            <a:endParaRPr lang="nl-NL" sz="1800" dirty="0">
              <a:effectLst/>
              <a:latin typeface="Arial" panose="020B0604020202020204" pitchFamily="34" charset="0"/>
              <a:ea typeface="Calibri" panose="020F0502020204030204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nl-NL" sz="1800" dirty="0">
              <a:latin typeface="Arial" panose="020B0604020202020204" pitchFamily="34" charset="0"/>
              <a:ea typeface="Calibri" panose="020F0502020204030204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nl-NL" sz="1800" dirty="0">
                <a:latin typeface="Arial" panose="020B060402020202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Brandstof</a:t>
            </a:r>
            <a:br>
              <a:rPr lang="nl-NL" sz="1800" dirty="0">
                <a:latin typeface="Arial" panose="020B0604020202020204" pitchFamily="34" charset="0"/>
                <a:ea typeface="Calibri" panose="020F0502020204030204" pitchFamily="34" charset="0"/>
                <a:sym typeface="Wingdings" panose="05000000000000000000" pitchFamily="2" charset="2"/>
              </a:rPr>
            </a:br>
            <a:r>
              <a:rPr lang="nl-NL" sz="1800" dirty="0">
                <a:latin typeface="Arial" panose="020B060402020202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Zuurstof</a:t>
            </a:r>
            <a:br>
              <a:rPr lang="nl-NL" sz="1800" dirty="0">
                <a:latin typeface="Arial" panose="020B0604020202020204" pitchFamily="34" charset="0"/>
                <a:ea typeface="Calibri" panose="020F0502020204030204" pitchFamily="34" charset="0"/>
                <a:sym typeface="Wingdings" panose="05000000000000000000" pitchFamily="2" charset="2"/>
              </a:rPr>
            </a:br>
            <a:r>
              <a:rPr lang="nl-NL" sz="1800" dirty="0">
                <a:latin typeface="Arial" panose="020B060402020202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Warmte</a:t>
            </a:r>
          </a:p>
          <a:p>
            <a:pPr marL="0" indent="0">
              <a:buNone/>
            </a:pPr>
            <a:r>
              <a:rPr lang="nl-NL" sz="1800" i="1" dirty="0">
                <a:latin typeface="Arial" panose="020B060402020202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Branddriehoek</a:t>
            </a:r>
          </a:p>
          <a:p>
            <a:pPr marL="0" indent="0">
              <a:buNone/>
            </a:pPr>
            <a:endParaRPr lang="nl-NL" sz="1800" dirty="0">
              <a:latin typeface="Arial" panose="020B0604020202020204" pitchFamily="34" charset="0"/>
              <a:ea typeface="Calibri" panose="020F0502020204030204" pitchFamily="34" charset="0"/>
              <a:sym typeface="Wingdings" panose="05000000000000000000" pitchFamily="2" charset="2"/>
            </a:endParaRPr>
          </a:p>
        </p:txBody>
      </p:sp>
      <p:pic>
        <p:nvPicPr>
          <p:cNvPr id="4" name="Tijdelijke aanduiding voor inhoud 3" descr="Basis BHV | Hietbrink-BHV">
            <a:extLst>
              <a:ext uri="{FF2B5EF4-FFF2-40B4-BE49-F238E27FC236}">
                <a16:creationId xmlns:a16="http://schemas.microsoft.com/office/drawing/2014/main" id="{461476A7-9A7B-472B-AE28-C169BD71158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4251" y="805583"/>
            <a:ext cx="4660762" cy="4660762"/>
          </a:xfrm>
          <a:prstGeom prst="rect">
            <a:avLst/>
          </a:prstGeom>
          <a:noFill/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86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2784F22-89CD-498B-9316-6F1B79EB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Brand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7A89D9B-A20C-4EBE-9632-C2BAD4BB1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Binnen 3 - 5 minuten kan een hele kamer volledig in brand staan. </a:t>
            </a:r>
            <a:endParaRPr lang="en-US" dirty="0"/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D9037D9F-C05B-46EF-B051-2AF2B3928CD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4411" y="1747040"/>
            <a:ext cx="4960442" cy="2777847"/>
          </a:xfrm>
          <a:prstGeom prst="rect">
            <a:avLst/>
          </a:prstGeom>
          <a:noFill/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394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919E7A-2A72-49C6-8EB3-302760AF9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Hoe kun je brand voorkomen?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29EB381-FA69-48E8-A77B-88039FC28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Schakel apparaten helemaal uit in plaats van ze op stand </a:t>
            </a:r>
            <a:r>
              <a:rPr lang="nl-NL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nl-NL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 zetten.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Gebruik altijd de originele opladers die bij bijvoorbeeld laptops en mobiele telefoons zijn geleverd.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Laad je telefoon, laptop en dergelijke nooit langer op dan noodzakelijk. Zo voorkom je oververhitting.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Verleng elektriciteitssnoeren niet eindeloos met behulp van verlengsnoeren.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Houd de wasdroger vrij van stof. Laat geen aanstekers en lucifers rondslingeren als je kinderen hebt.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127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A488E8-1A77-4FC7-A579-7A03FDEB0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Hoe kun je brand voorkomen?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8C846C7-CD05-45A1-A3D4-6AE6F7D23A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Plaats kaarsen op veilige plekken.</a:t>
            </a:r>
            <a:endParaRPr lang="nl-NL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Reinig het filter van je afzuigkap regelmatig.</a:t>
            </a:r>
            <a:endParaRPr lang="nl-NL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Vlam in de pan? Sluit de pan af met een deksel. Gebruik geen water!</a:t>
            </a:r>
            <a:endParaRPr lang="nl-NL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Verlaat nooit de keuken als je aan het koken bent. 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Laat jaarlijks de schoorsteen vegen. 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9191285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223</TotalTime>
  <Words>542</Words>
  <Application>Microsoft Office PowerPoint</Application>
  <PresentationFormat>Breedbeeld</PresentationFormat>
  <Paragraphs>71</Paragraphs>
  <Slides>15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Symbol</vt:lpstr>
      <vt:lpstr>Wingdings</vt:lpstr>
      <vt:lpstr>Galerie</vt:lpstr>
      <vt:lpstr>Inbraak- en brandpreventie Veilig wonen</vt:lpstr>
      <vt:lpstr>Lesdoelen      Wat ga je leren:</vt:lpstr>
      <vt:lpstr>Bij wie is er een keer ingebroken?</vt:lpstr>
      <vt:lpstr>Inbraak: het zonder toestemming openbreken van een bijvoorbeeld een woning, een winkel of een auto om hier naar binnen te gaan.</vt:lpstr>
      <vt:lpstr>Inbraak voorkomen door:</vt:lpstr>
      <vt:lpstr>Op vakantie…  Het huis blijft leeg achter, wat kun je doen?  </vt:lpstr>
      <vt:lpstr>Tijdens de vakantie inbraak voorkomen door:</vt:lpstr>
      <vt:lpstr>Hoe gaat een inbreker of dief te werk? </vt:lpstr>
      <vt:lpstr>Gevolg van inbraak</vt:lpstr>
      <vt:lpstr>Gevolg van inbraak</vt:lpstr>
      <vt:lpstr>Een huis beveiligen tegen inbraak</vt:lpstr>
      <vt:lpstr>Hoe ontstaat brand</vt:lpstr>
      <vt:lpstr>Brand</vt:lpstr>
      <vt:lpstr>Hoe kun je brand voorkomen?</vt:lpstr>
      <vt:lpstr>Hoe kun je brand voorkomen?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4</cp:revision>
  <dcterms:created xsi:type="dcterms:W3CDTF">2021-08-24T07:17:01Z</dcterms:created>
  <dcterms:modified xsi:type="dcterms:W3CDTF">2021-10-20T12:13:17Z</dcterms:modified>
</cp:coreProperties>
</file>