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48" name="Rectangle 134">
            <a:extLst>
              <a:ext uri="{FF2B5EF4-FFF2-40B4-BE49-F238E27FC236}">
                <a16:creationId xmlns:a16="http://schemas.microsoft.com/office/drawing/2014/main" id="{7A26EB7B-74F6-46E7-BBE3-2C83C79DD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9" name="Rectangle 136">
            <a:extLst>
              <a:ext uri="{FF2B5EF4-FFF2-40B4-BE49-F238E27FC236}">
                <a16:creationId xmlns:a16="http://schemas.microsoft.com/office/drawing/2014/main" id="{FAB304CE-E440-448A-8779-03D1D269B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8413" y="988098"/>
            <a:ext cx="3848325" cy="2407724"/>
          </a:xfrm>
        </p:spPr>
        <p:txBody>
          <a:bodyPr>
            <a:normAutofit/>
          </a:bodyPr>
          <a:lstStyle/>
          <a:p>
            <a:r>
              <a:rPr lang="nl-NL" sz="4100" b="1">
                <a:latin typeface="Arial" panose="020B0604020202020204" pitchFamily="34" charset="0"/>
                <a:cs typeface="Arial" panose="020B0604020202020204" pitchFamily="34" charset="0"/>
              </a:rPr>
              <a:t>Voorkomen van risicovolle situaties -  beveiliger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8415" y="3395822"/>
            <a:ext cx="3848323" cy="1718545"/>
          </a:xfrm>
        </p:spPr>
        <p:txBody>
          <a:bodyPr>
            <a:normAutofit/>
          </a:bodyPr>
          <a:lstStyle/>
          <a:p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</a:p>
        </p:txBody>
      </p:sp>
      <p:pic>
        <p:nvPicPr>
          <p:cNvPr id="6150" name="Picture 138">
            <a:extLst>
              <a:ext uri="{FF2B5EF4-FFF2-40B4-BE49-F238E27FC236}">
                <a16:creationId xmlns:a16="http://schemas.microsoft.com/office/drawing/2014/main" id="{1541069D-B95E-4F78-98FF-F19C522D71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6353" b="36564"/>
          <a:stretch/>
        </p:blipFill>
        <p:spPr>
          <a:xfrm>
            <a:off x="1125460" y="643464"/>
            <a:ext cx="3849624" cy="15544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151" name="Group 140">
            <a:extLst>
              <a:ext uri="{FF2B5EF4-FFF2-40B4-BE49-F238E27FC236}">
                <a16:creationId xmlns:a16="http://schemas.microsoft.com/office/drawing/2014/main" id="{AD805F6D-D935-4EDF-83A9-BB59DA23F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0F596DCC-46F9-4403-AEFC-0B2CC1E7A7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52" name="Rectangle 142">
              <a:extLst>
                <a:ext uri="{FF2B5EF4-FFF2-40B4-BE49-F238E27FC236}">
                  <a16:creationId xmlns:a16="http://schemas.microsoft.com/office/drawing/2014/main" id="{0F1DA7C9-AE50-4977-9502-0CABDAA2EA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5" name="Rectangle 144">
            <a:extLst>
              <a:ext uri="{FF2B5EF4-FFF2-40B4-BE49-F238E27FC236}">
                <a16:creationId xmlns:a16="http://schemas.microsoft.com/office/drawing/2014/main" id="{64543E54-4474-447C-A4DC-98DE028B3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2379" y="977965"/>
            <a:ext cx="5128689" cy="4135339"/>
          </a:xfrm>
          <a:prstGeom prst="rect">
            <a:avLst/>
          </a:prstGeom>
          <a:solidFill>
            <a:srgbClr val="FFFFFE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Particuliere beveiliging - Securitymanagement.nl">
            <a:extLst>
              <a:ext uri="{FF2B5EF4-FFF2-40B4-BE49-F238E27FC236}">
                <a16:creationId xmlns:a16="http://schemas.microsoft.com/office/drawing/2014/main" id="{05BAF12A-0A24-48D9-9675-700E790C5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3926" y="1445169"/>
            <a:ext cx="4821551" cy="320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276AF4D9-72FB-41F0-91CA-7C7C91F4DB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B0159651-B2E2-4898-9F80-E77BC24C2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9C63B5-9CFE-4821-AC88-FBEB33E5E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E753D42-57C0-4995-B3E8-F0C685741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2167151"/>
            <a:ext cx="6003015" cy="32991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nl-N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het werk inhoudt van een beveiliger.</a:t>
            </a: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nl-N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Voor verschillende risicovolle situaties een beveiligingsdienst kunnen selecteren.</a:t>
            </a: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nl-N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zijn technologische hulpmiddelen in de beveiliging.</a:t>
            </a: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Verschillende alarmsystemen.</a:t>
            </a:r>
            <a:endParaRPr lang="nl-NL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9B377CD-6B7C-42B6-9EB6-AE2AFB52D2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28227" y="2158176"/>
            <a:ext cx="3108945" cy="3308170"/>
            <a:chOff x="7807230" y="2012810"/>
            <a:chExt cx="3251252" cy="345986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85E9E4F-50C1-4C9A-97D9-DF7D8B0458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0148921-FC2A-4B59-A893-73EDC1E2A3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Afbeelding 3" descr="Gediplomeerd beveiliger - Schiphol-Rijk - v2 - Werkenbij Securitas">
            <a:extLst>
              <a:ext uri="{FF2B5EF4-FFF2-40B4-BE49-F238E27FC236}">
                <a16:creationId xmlns:a16="http://schemas.microsoft.com/office/drawing/2014/main" id="{75543E5E-CCCE-490F-AE4F-DD1EA368CF05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7" r="16520" b="-2"/>
          <a:stretch/>
        </p:blipFill>
        <p:spPr bwMode="auto">
          <a:xfrm>
            <a:off x="7807446" y="2314897"/>
            <a:ext cx="2762372" cy="29836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7583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EB2E18-01CB-437C-B130-CFC0A447D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Private veiligheidszorg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6804189-028D-4379-AC8D-860286C92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2167151"/>
            <a:ext cx="6196900" cy="3299196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Particuliere beveiligingsorganisaties zorgen voor beveiliging.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Niet openbare-ruimtes: bedrijfsgebouwen, winkels en private terreinen.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Het beveiligingswerk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technische hulpmiddelen en beveiligers.</a:t>
            </a: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Winkelbeveiliging &amp; winkelsurveillance | W&amp;R Beveiliging">
            <a:extLst>
              <a:ext uri="{FF2B5EF4-FFF2-40B4-BE49-F238E27FC236}">
                <a16:creationId xmlns:a16="http://schemas.microsoft.com/office/drawing/2014/main" id="{02B48FAF-FB93-4A42-AB53-FEB94EAB5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07445" y="2722541"/>
            <a:ext cx="2921649" cy="218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846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742F9D-5D72-41AE-A39C-CF8656967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Wat doet een beveiliger?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593F7E2-87B7-4FAA-9E7B-31D4E13C2F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2167151"/>
            <a:ext cx="6003015" cy="329919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Belangrijkste taak:</a:t>
            </a:r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Het voorkomen van ongewenste gebeurtenissen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preventief handelen</a:t>
            </a:r>
            <a:endParaRPr lang="nl-NL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Dienst verlenen  bijvoorbeeld: iemand de weg wijzen.</a:t>
            </a:r>
            <a:endParaRPr lang="nl-NL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Waar werken beveiligers?</a:t>
            </a:r>
            <a:endParaRPr lang="nl-NL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bedrijven – hotels – ziekenhuizen – winkelcentra - evenementen</a:t>
            </a:r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C08ED38-FACB-40A8-995B-C398F083E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28227" y="2158176"/>
            <a:ext cx="3108945" cy="3308170"/>
            <a:chOff x="7807230" y="2012810"/>
            <a:chExt cx="3251252" cy="345986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C262CB9-66BF-417A-A3E5-8F6D61557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FC9DAFF-E7FA-42A9-8ADF-AFC3CC067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rgbClr val="FFFFFE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Afbeelding 3">
            <a:extLst>
              <a:ext uri="{FF2B5EF4-FFF2-40B4-BE49-F238E27FC236}">
                <a16:creationId xmlns:a16="http://schemas.microsoft.com/office/drawing/2014/main" id="{F54BFE7C-D76A-44D7-92A4-DB704B436E4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28973" y="2314897"/>
            <a:ext cx="2719317" cy="29836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847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E35DFE-6613-4C6B-909E-72513D291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Specialisaties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3563B1E-1BEC-44B4-BCAD-7B1803654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67151"/>
            <a:ext cx="5707937" cy="3299196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De objectbeveiliger</a:t>
            </a:r>
          </a:p>
          <a:p>
            <a:pPr>
              <a:lnSpc>
                <a:spcPct val="110000"/>
              </a:lnSpc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De mobiel surveillant</a:t>
            </a:r>
          </a:p>
          <a:p>
            <a:pPr>
              <a:lnSpc>
                <a:spcPct val="110000"/>
              </a:lnSpc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De winkelsurveillant</a:t>
            </a:r>
          </a:p>
          <a:p>
            <a:pPr>
              <a:lnSpc>
                <a:spcPct val="110000"/>
              </a:lnSpc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De evenementenbeveiliger</a:t>
            </a:r>
          </a:p>
          <a:p>
            <a:pPr>
              <a:lnSpc>
                <a:spcPct val="110000"/>
              </a:lnSpc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De havenbeveiliger</a:t>
            </a:r>
          </a:p>
          <a:p>
            <a:pPr>
              <a:lnSpc>
                <a:spcPct val="110000"/>
              </a:lnSpc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De geld- en waardetransporteur</a:t>
            </a:r>
          </a:p>
          <a:p>
            <a:pPr>
              <a:lnSpc>
                <a:spcPct val="110000"/>
              </a:lnSpc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De persoonsbeveiliger</a:t>
            </a:r>
          </a:p>
          <a:p>
            <a:pPr>
              <a:lnSpc>
                <a:spcPct val="110000"/>
              </a:lnSpc>
            </a:pPr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198" name="Group 72">
            <a:extLst>
              <a:ext uri="{FF2B5EF4-FFF2-40B4-BE49-F238E27FC236}">
                <a16:creationId xmlns:a16="http://schemas.microsoft.com/office/drawing/2014/main" id="{40970556-0A2E-458B-9246-47FF5DB905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323665" y="2166642"/>
            <a:ext cx="3413507" cy="3306033"/>
            <a:chOff x="7323665" y="2166642"/>
            <a:chExt cx="3413507" cy="3306033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40143D05-2560-4059-9E19-3AB549FF0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23665" y="2166642"/>
              <a:ext cx="3413507" cy="3306033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99" name="Rectangle 74">
              <a:extLst>
                <a:ext uri="{FF2B5EF4-FFF2-40B4-BE49-F238E27FC236}">
                  <a16:creationId xmlns:a16="http://schemas.microsoft.com/office/drawing/2014/main" id="{0DB5B4B9-F132-4A49-B0F0-6FC54E7CD8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2628" y="2314897"/>
              <a:ext cx="3100817" cy="2997249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194" name="Picture 2" descr="G4S stapt mogelijk uit geldtransport | NT">
            <a:extLst>
              <a:ext uri="{FF2B5EF4-FFF2-40B4-BE49-F238E27FC236}">
                <a16:creationId xmlns:a16="http://schemas.microsoft.com/office/drawing/2014/main" id="{0BF3F622-BF66-4BE5-BEE0-88F99AB4DE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58" r="-3" b="6326"/>
          <a:stretch/>
        </p:blipFill>
        <p:spPr bwMode="auto">
          <a:xfrm>
            <a:off x="7798531" y="2647497"/>
            <a:ext cx="2453183" cy="1009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ersoonsbeveiliging door hoog opgeleide professionals.">
            <a:extLst>
              <a:ext uri="{FF2B5EF4-FFF2-40B4-BE49-F238E27FC236}">
                <a16:creationId xmlns:a16="http://schemas.microsoft.com/office/drawing/2014/main" id="{D612B94D-DC25-45BF-BD28-536BE7C8E8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31" r="-2" b="-2"/>
          <a:stretch/>
        </p:blipFill>
        <p:spPr bwMode="auto">
          <a:xfrm>
            <a:off x="7798531" y="3822011"/>
            <a:ext cx="2453183" cy="1170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66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Borders CCTV camera upgrade &amp;#39;not value for money&amp;#39; - BBC News">
            <a:extLst>
              <a:ext uri="{FF2B5EF4-FFF2-40B4-BE49-F238E27FC236}">
                <a16:creationId xmlns:a16="http://schemas.microsoft.com/office/drawing/2014/main" id="{E8E7D599-79F3-49DF-AF74-99B96C2019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/>
          <a:stretch/>
        </p:blipFill>
        <p:spPr bwMode="auto">
          <a:xfrm>
            <a:off x="305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75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593EC68-BBEB-4415-B0C6-395D5649C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Technische hulpmiddelen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1ECE2DF-7A94-41DE-AA70-A98DFCA90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Elektrische hulpmiddelen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elektrische beweegbare slagboom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veiligheidsverlichting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Elektronische hulpmiddelen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automatische toegangscontrolesystemen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CCTV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gesloten tv-circuit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Mechanische hulpmiddelen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- draaihek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8348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830C892-9336-48CA-ABC7-550F68DA4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Alarmsystemen</a:t>
            </a: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868422D-6970-482C-A624-6CFFA946C6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Inbraakalarmsysteem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Detectoren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bewegingsmelders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magneetcontacten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actieve infraroodstralen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schokdetectoren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- glasbreukmelders</a:t>
            </a:r>
          </a:p>
        </p:txBody>
      </p:sp>
      <p:pic>
        <p:nvPicPr>
          <p:cNvPr id="10242" name="Picture 2" descr="Draadloos Alarmsysteem nodig? Welke opties en kosten | V&amp;S Beveiliging">
            <a:extLst>
              <a:ext uri="{FF2B5EF4-FFF2-40B4-BE49-F238E27FC236}">
                <a16:creationId xmlns:a16="http://schemas.microsoft.com/office/drawing/2014/main" id="{BC712B94-2E74-4764-8B60-3EF2886BE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11" y="1798590"/>
            <a:ext cx="4960442" cy="267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28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6FB7700-9818-40FB-AC2B-036860570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Alarmsystemen</a:t>
            </a: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3EA015-2DE9-493C-83E3-2FB988F10B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alarmgevers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brandalarmsysteem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elektronische artikelbeveiliging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overvalalarmsysteem</a:t>
            </a:r>
          </a:p>
        </p:txBody>
      </p:sp>
      <p:pic>
        <p:nvPicPr>
          <p:cNvPr id="11266" name="Picture 2" descr="Thema 12 Bouwkundige en technische hulpmiddelen - Issuu">
            <a:extLst>
              <a:ext uri="{FF2B5EF4-FFF2-40B4-BE49-F238E27FC236}">
                <a16:creationId xmlns:a16="http://schemas.microsoft.com/office/drawing/2014/main" id="{8E21018B-5442-4D07-9315-958818F6C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11" y="2056338"/>
            <a:ext cx="4960442" cy="215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814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5658</TotalTime>
  <Words>183</Words>
  <Application>Microsoft Office PowerPoint</Application>
  <PresentationFormat>Breedbeeld</PresentationFormat>
  <Paragraphs>38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</vt:lpstr>
      <vt:lpstr>Galerie</vt:lpstr>
      <vt:lpstr>Voorkomen van risicovolle situaties -  beveiliger</vt:lpstr>
      <vt:lpstr>Lesdoelen</vt:lpstr>
      <vt:lpstr>Private veiligheidszorg</vt:lpstr>
      <vt:lpstr>Wat doet een beveiliger?</vt:lpstr>
      <vt:lpstr>Specialisaties</vt:lpstr>
      <vt:lpstr>Technische hulpmiddelen</vt:lpstr>
      <vt:lpstr>Alarmsystemen</vt:lpstr>
      <vt:lpstr>Alarmsystemen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12</cp:revision>
  <dcterms:created xsi:type="dcterms:W3CDTF">2021-08-24T07:17:01Z</dcterms:created>
  <dcterms:modified xsi:type="dcterms:W3CDTF">2021-09-08T18:24:17Z</dcterms:modified>
</cp:coreProperties>
</file>